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theme/theme29.xml" ContentType="application/vnd.openxmlformats-officedocument.theme+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theme/theme30.xml" ContentType="application/vnd.openxmlformats-officedocument.theme+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theme/theme31.xml" ContentType="application/vnd.openxmlformats-officedocument.theme+xml"/>
  <Override PartName="/ppt/theme/theme3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 id="2147483667" r:id="rId20"/>
    <p:sldMasterId id="2147483668" r:id="rId21"/>
    <p:sldMasterId id="2147483669" r:id="rId22"/>
    <p:sldMasterId id="2147483670" r:id="rId23"/>
    <p:sldMasterId id="2147483671" r:id="rId24"/>
    <p:sldMasterId id="2147483672" r:id="rId25"/>
    <p:sldMasterId id="2147483673" r:id="rId26"/>
    <p:sldMasterId id="2147483674" r:id="rId27"/>
    <p:sldMasterId id="2147483675" r:id="rId28"/>
    <p:sldMasterId id="2147483676" r:id="rId29"/>
    <p:sldMasterId id="2147483677" r:id="rId30"/>
    <p:sldMasterId id="2147483678" r:id="rId31"/>
  </p:sldMasterIdLst>
  <p:notesMasterIdLst>
    <p:notesMasterId r:id="rId60"/>
  </p:notesMasterIdLst>
  <p:sldIdLst>
    <p:sldId id="256" r:id="rId32"/>
    <p:sldId id="257" r:id="rId33"/>
    <p:sldId id="258" r:id="rId34"/>
    <p:sldId id="259" r:id="rId35"/>
    <p:sldId id="260" r:id="rId36"/>
    <p:sldId id="261" r:id="rId37"/>
    <p:sldId id="262" r:id="rId38"/>
    <p:sldId id="263" r:id="rId39"/>
    <p:sldId id="264" r:id="rId40"/>
    <p:sldId id="265" r:id="rId41"/>
    <p:sldId id="266" r:id="rId42"/>
    <p:sldId id="267" r:id="rId43"/>
    <p:sldId id="268" r:id="rId44"/>
    <p:sldId id="269" r:id="rId45"/>
    <p:sldId id="270" r:id="rId46"/>
    <p:sldId id="271" r:id="rId47"/>
    <p:sldId id="272" r:id="rId48"/>
    <p:sldId id="273" r:id="rId49"/>
    <p:sldId id="274" r:id="rId50"/>
    <p:sldId id="275" r:id="rId51"/>
    <p:sldId id="276" r:id="rId52"/>
    <p:sldId id="277" r:id="rId53"/>
    <p:sldId id="278" r:id="rId54"/>
    <p:sldId id="279" r:id="rId55"/>
    <p:sldId id="280" r:id="rId56"/>
    <p:sldId id="281" r:id="rId57"/>
    <p:sldId id="282" r:id="rId58"/>
    <p:sldId id="283" r:id="rId59"/>
  </p:sldIdLst>
  <p:sldSz cx="9144000" cy="6858000" type="screen4x3"/>
  <p:notesSz cx="6796088" cy="9925050"/>
  <p:defaultTextStyle>
    <a:defPPr>
      <a:defRPr lang="en-GB"/>
    </a:defPPr>
    <a:lvl1pPr algn="l" defTabSz="449263" rtl="0" eaLnBrk="0" fontAlgn="base" hangingPunct="0">
      <a:spcBef>
        <a:spcPct val="0"/>
      </a:spcBef>
      <a:spcAft>
        <a:spcPct val="0"/>
      </a:spcAft>
      <a:buClr>
        <a:srgbClr val="000000"/>
      </a:buClr>
      <a:buSzPct val="100000"/>
      <a:buFont typeface="Times New Roman" panose="02020603050405020304" pitchFamily="18" charset="0"/>
      <a:defRPr u="sng" kern="1200">
        <a:solidFill>
          <a:schemeClr val="bg1"/>
        </a:solidFill>
        <a:latin typeface="Arial" panose="020B0604020202020204" pitchFamily="34" charset="0"/>
        <a:ea typeface="+mn-ea"/>
        <a:cs typeface="Arial" panose="020B0604020202020204" pitchFamily="34" charset="0"/>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u="sng" kern="1200">
        <a:solidFill>
          <a:schemeClr val="bg1"/>
        </a:solidFill>
        <a:latin typeface="Arial" panose="020B0604020202020204" pitchFamily="34" charset="0"/>
        <a:ea typeface="+mn-ea"/>
        <a:cs typeface="Arial" panose="020B0604020202020204" pitchFamily="34"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u="sng" kern="1200">
        <a:solidFill>
          <a:schemeClr val="bg1"/>
        </a:solidFill>
        <a:latin typeface="Arial" panose="020B0604020202020204" pitchFamily="34" charset="0"/>
        <a:ea typeface="+mn-ea"/>
        <a:cs typeface="Arial" panose="020B0604020202020204" pitchFamily="34"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u="sng" kern="1200">
        <a:solidFill>
          <a:schemeClr val="bg1"/>
        </a:solidFill>
        <a:latin typeface="Arial" panose="020B0604020202020204" pitchFamily="34" charset="0"/>
        <a:ea typeface="+mn-ea"/>
        <a:cs typeface="Arial" panose="020B0604020202020204" pitchFamily="34"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u="sng"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u="sng"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u="sng"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u="sng"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u="sng" kern="1200">
        <a:solidFill>
          <a:schemeClr val="bg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749" y="77"/>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8.xml"/><Relationship Id="rId21" Type="http://schemas.openxmlformats.org/officeDocument/2006/relationships/slideMaster" Target="slideMasters/slideMaster21.xml"/><Relationship Id="rId34" Type="http://schemas.openxmlformats.org/officeDocument/2006/relationships/slide" Target="slides/slide3.xml"/><Relationship Id="rId42" Type="http://schemas.openxmlformats.org/officeDocument/2006/relationships/slide" Target="slides/slide11.xml"/><Relationship Id="rId47" Type="http://schemas.openxmlformats.org/officeDocument/2006/relationships/slide" Target="slides/slide16.xml"/><Relationship Id="rId50" Type="http://schemas.openxmlformats.org/officeDocument/2006/relationships/slide" Target="slides/slide19.xml"/><Relationship Id="rId55" Type="http://schemas.openxmlformats.org/officeDocument/2006/relationships/slide" Target="slides/slide24.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 Target="slides/slide10.xml"/><Relationship Id="rId54" Type="http://schemas.openxmlformats.org/officeDocument/2006/relationships/slide" Target="slides/slide2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1.xml"/><Relationship Id="rId37" Type="http://schemas.openxmlformats.org/officeDocument/2006/relationships/slide" Target="slides/slide6.xml"/><Relationship Id="rId40" Type="http://schemas.openxmlformats.org/officeDocument/2006/relationships/slide" Target="slides/slide9.xml"/><Relationship Id="rId45" Type="http://schemas.openxmlformats.org/officeDocument/2006/relationships/slide" Target="slides/slide14.xml"/><Relationship Id="rId53" Type="http://schemas.openxmlformats.org/officeDocument/2006/relationships/slide" Target="slides/slide22.xml"/><Relationship Id="rId58" Type="http://schemas.openxmlformats.org/officeDocument/2006/relationships/slide" Target="slides/slide27.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5.xml"/><Relationship Id="rId49" Type="http://schemas.openxmlformats.org/officeDocument/2006/relationships/slide" Target="slides/slide18.xml"/><Relationship Id="rId57" Type="http://schemas.openxmlformats.org/officeDocument/2006/relationships/slide" Target="slides/slide26.xml"/><Relationship Id="rId61"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13.xml"/><Relationship Id="rId52" Type="http://schemas.openxmlformats.org/officeDocument/2006/relationships/slide" Target="slides/slide21.xml"/><Relationship Id="rId6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 Target="slides/slide4.xml"/><Relationship Id="rId43" Type="http://schemas.openxmlformats.org/officeDocument/2006/relationships/slide" Target="slides/slide12.xml"/><Relationship Id="rId48" Type="http://schemas.openxmlformats.org/officeDocument/2006/relationships/slide" Target="slides/slide17.xml"/><Relationship Id="rId56" Type="http://schemas.openxmlformats.org/officeDocument/2006/relationships/slide" Target="slides/slide25.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2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2.xml"/><Relationship Id="rId38" Type="http://schemas.openxmlformats.org/officeDocument/2006/relationships/slide" Target="slides/slide7.xml"/><Relationship Id="rId46" Type="http://schemas.openxmlformats.org/officeDocument/2006/relationships/slide" Target="slides/slide15.xml"/><Relationship Id="rId5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69" name="AutoShape 1">
            <a:extLst>
              <a:ext uri="{FF2B5EF4-FFF2-40B4-BE49-F238E27FC236}">
                <a16:creationId xmlns:a16="http://schemas.microsoft.com/office/drawing/2014/main" id="{337E7078-FF25-4AFF-B60F-10BFA542BB46}"/>
              </a:ext>
            </a:extLst>
          </p:cNvPr>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2770" name="Text Box 2">
            <a:extLst>
              <a:ext uri="{FF2B5EF4-FFF2-40B4-BE49-F238E27FC236}">
                <a16:creationId xmlns:a16="http://schemas.microsoft.com/office/drawing/2014/main" id="{5164E308-F7C3-4F1B-87EB-10D015CC2715}"/>
              </a:ext>
            </a:extLst>
          </p:cNvPr>
          <p:cNvSpPr txBox="1">
            <a:spLocks noChangeArrowheads="1"/>
          </p:cNvSpP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2771" name="Rectangle 3">
            <a:extLst>
              <a:ext uri="{FF2B5EF4-FFF2-40B4-BE49-F238E27FC236}">
                <a16:creationId xmlns:a16="http://schemas.microsoft.com/office/drawing/2014/main" id="{C1095351-5E5D-4C62-9BAF-120245306C17}"/>
              </a:ext>
            </a:extLst>
          </p:cNvPr>
          <p:cNvSpPr>
            <a:spLocks noGrp="1" noChangeArrowheads="1"/>
          </p:cNvSpPr>
          <p:nvPr>
            <p:ph type="dt"/>
          </p:nvPr>
        </p:nvSpPr>
        <p:spPr bwMode="auto">
          <a:xfrm>
            <a:off x="3849688" y="0"/>
            <a:ext cx="2944812"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449263" algn="l"/>
                <a:tab pos="898525" algn="l"/>
                <a:tab pos="1347788" algn="l"/>
                <a:tab pos="1797050" algn="l"/>
                <a:tab pos="2246313" algn="l"/>
                <a:tab pos="2695575" algn="l"/>
              </a:tabLst>
              <a:defRPr sz="1200">
                <a:solidFill>
                  <a:srgbClr val="000000"/>
                </a:solidFill>
                <a:latin typeface="Calibri" panose="020F0502020204030204" pitchFamily="34" charset="0"/>
                <a:cs typeface="Segoe UI" panose="020B0502040204020203" pitchFamily="34" charset="0"/>
              </a:defRPr>
            </a:lvl1pPr>
          </a:lstStyle>
          <a:p>
            <a:r>
              <a:rPr lang="fr-FR" altLang="fr-FR"/>
              <a:t>24/09/20</a:t>
            </a:r>
          </a:p>
        </p:txBody>
      </p:sp>
      <p:sp>
        <p:nvSpPr>
          <p:cNvPr id="32772" name="Rectangle 4">
            <a:extLst>
              <a:ext uri="{FF2B5EF4-FFF2-40B4-BE49-F238E27FC236}">
                <a16:creationId xmlns:a16="http://schemas.microsoft.com/office/drawing/2014/main" id="{29C168EE-D216-4B4C-878E-FFD830979AF0}"/>
              </a:ext>
            </a:extLst>
          </p:cNvPr>
          <p:cNvSpPr>
            <a:spLocks noGrp="1" noChangeArrowheads="1"/>
          </p:cNvSpPr>
          <p:nvPr>
            <p:ph type="sldImg"/>
          </p:nvPr>
        </p:nvSpPr>
        <p:spPr bwMode="auto">
          <a:xfrm>
            <a:off x="917575" y="744538"/>
            <a:ext cx="4960938" cy="3721100"/>
          </a:xfrm>
          <a:prstGeom prst="rect">
            <a:avLst/>
          </a:prstGeom>
          <a:noFill/>
          <a:ln w="1260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2773" name="Rectangle 5">
            <a:extLst>
              <a:ext uri="{FF2B5EF4-FFF2-40B4-BE49-F238E27FC236}">
                <a16:creationId xmlns:a16="http://schemas.microsoft.com/office/drawing/2014/main" id="{F4ADF925-0F83-4D67-8D13-48A500CDFA9B}"/>
              </a:ext>
            </a:extLst>
          </p:cNvPr>
          <p:cNvSpPr>
            <a:spLocks noGrp="1" noChangeArrowheads="1"/>
          </p:cNvSpPr>
          <p:nvPr>
            <p:ph type="body"/>
          </p:nvPr>
        </p:nvSpPr>
        <p:spPr bwMode="auto">
          <a:xfrm>
            <a:off x="679450" y="4714875"/>
            <a:ext cx="5437188" cy="4465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fr-FR" altLang="fr-FR"/>
          </a:p>
        </p:txBody>
      </p:sp>
      <p:sp>
        <p:nvSpPr>
          <p:cNvPr id="32774" name="Text Box 6">
            <a:extLst>
              <a:ext uri="{FF2B5EF4-FFF2-40B4-BE49-F238E27FC236}">
                <a16:creationId xmlns:a16="http://schemas.microsoft.com/office/drawing/2014/main" id="{931F1A5F-C569-48FD-A652-3F84396A357A}"/>
              </a:ext>
            </a:extLst>
          </p:cNvPr>
          <p:cNvSpPr txBox="1">
            <a:spLocks noChangeArrowheads="1"/>
          </p:cNvSpPr>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2775" name="Rectangle 7">
            <a:extLst>
              <a:ext uri="{FF2B5EF4-FFF2-40B4-BE49-F238E27FC236}">
                <a16:creationId xmlns:a16="http://schemas.microsoft.com/office/drawing/2014/main" id="{9936047B-FEAF-479A-98D3-1895BB0D3910}"/>
              </a:ext>
            </a:extLst>
          </p:cNvPr>
          <p:cNvSpPr>
            <a:spLocks noGrp="1" noChangeArrowheads="1"/>
          </p:cNvSpPr>
          <p:nvPr>
            <p:ph type="sldNum"/>
          </p:nvPr>
        </p:nvSpPr>
        <p:spPr bwMode="auto">
          <a:xfrm>
            <a:off x="3849688" y="9428163"/>
            <a:ext cx="2944812"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eaLnBrk="1" hangingPunct="1">
              <a:buClrTx/>
              <a:buFontTx/>
              <a:buNone/>
              <a:tabLst>
                <a:tab pos="449263" algn="l"/>
                <a:tab pos="898525" algn="l"/>
                <a:tab pos="1347788" algn="l"/>
                <a:tab pos="1797050" algn="l"/>
                <a:tab pos="2246313" algn="l"/>
                <a:tab pos="2695575" algn="l"/>
              </a:tabLst>
              <a:defRPr sz="1200">
                <a:solidFill>
                  <a:srgbClr val="000000"/>
                </a:solidFill>
                <a:latin typeface="Calibri" panose="020F0502020204030204" pitchFamily="34" charset="0"/>
                <a:cs typeface="Segoe UI" panose="020B0502040204020203" pitchFamily="34" charset="0"/>
              </a:defRPr>
            </a:lvl1pPr>
          </a:lstStyle>
          <a:p>
            <a:fld id="{8E44E653-3F11-4646-A8AD-210A0EBF3C5F}" type="slidenum">
              <a:rPr lang="fr-FR" altLang="fr-FR"/>
              <a:pPr/>
              <a:t>‹N°›</a:t>
            </a:fld>
            <a:endParaRPr lang="fr-FR" altLang="fr-FR"/>
          </a:p>
        </p:txBody>
      </p:sp>
    </p:spTree>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1647BA20-0A0B-406F-8C5F-FE7D3522A9E5}"/>
              </a:ext>
            </a:extLst>
          </p:cNvPr>
          <p:cNvSpPr>
            <a:spLocks noGrp="1" noChangeArrowheads="1"/>
          </p:cNvSpPr>
          <p:nvPr>
            <p:ph type="dt"/>
          </p:nvPr>
        </p:nvSpPr>
        <p:spPr>
          <a:ln/>
        </p:spPr>
        <p:txBody>
          <a:bodyPr/>
          <a:lstStyle/>
          <a:p>
            <a:r>
              <a:rPr lang="fr-FR" altLang="fr-FR"/>
              <a:t>24/09/20</a:t>
            </a:r>
          </a:p>
        </p:txBody>
      </p:sp>
      <p:sp>
        <p:nvSpPr>
          <p:cNvPr id="6" name="Rectangle 7">
            <a:extLst>
              <a:ext uri="{FF2B5EF4-FFF2-40B4-BE49-F238E27FC236}">
                <a16:creationId xmlns:a16="http://schemas.microsoft.com/office/drawing/2014/main" id="{E4025250-1EA6-43D3-8A76-6F7D471F9E4B}"/>
              </a:ext>
            </a:extLst>
          </p:cNvPr>
          <p:cNvSpPr>
            <a:spLocks noGrp="1" noChangeArrowheads="1"/>
          </p:cNvSpPr>
          <p:nvPr>
            <p:ph type="sldNum"/>
          </p:nvPr>
        </p:nvSpPr>
        <p:spPr>
          <a:ln/>
        </p:spPr>
        <p:txBody>
          <a:bodyPr/>
          <a:lstStyle/>
          <a:p>
            <a:fld id="{BDFF5BD8-756D-4F9B-A1C5-41F1CE8BD55C}" type="slidenum">
              <a:rPr lang="fr-FR" altLang="fr-FR"/>
              <a:pPr/>
              <a:t>1</a:t>
            </a:fld>
            <a:endParaRPr lang="fr-FR" altLang="fr-FR"/>
          </a:p>
        </p:txBody>
      </p:sp>
      <p:sp>
        <p:nvSpPr>
          <p:cNvPr id="62465" name="Text Box 1">
            <a:extLst>
              <a:ext uri="{FF2B5EF4-FFF2-40B4-BE49-F238E27FC236}">
                <a16:creationId xmlns:a16="http://schemas.microsoft.com/office/drawing/2014/main" id="{0DF30AC7-B52F-4F47-8B61-7E3F1F76D373}"/>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BBF9BD8F-6ED9-41F6-8D50-9E5D11AB82E0}" type="slidenum">
              <a:rPr lang="fr-FR" altLang="fr-FR" sz="1200">
                <a:latin typeface="Calibri" panose="020F0502020204030204" pitchFamily="34" charset="0"/>
              </a:rPr>
              <a:pPr algn="r" eaLnBrk="1" hangingPunct="1">
                <a:buClrTx/>
                <a:buFontTx/>
                <a:buNone/>
              </a:pPr>
              <a:t>1</a:t>
            </a:fld>
            <a:endParaRPr lang="fr-FR" altLang="fr-FR" sz="1200">
              <a:latin typeface="Calibri" panose="020F0502020204030204" pitchFamily="34" charset="0"/>
            </a:endParaRPr>
          </a:p>
        </p:txBody>
      </p:sp>
      <p:sp>
        <p:nvSpPr>
          <p:cNvPr id="62466" name="Rectangle 2">
            <a:extLst>
              <a:ext uri="{FF2B5EF4-FFF2-40B4-BE49-F238E27FC236}">
                <a16:creationId xmlns:a16="http://schemas.microsoft.com/office/drawing/2014/main" id="{DD0D8865-62D2-4259-B11B-3D99EA1E08C3}"/>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7" name="Text Box 3">
            <a:extLst>
              <a:ext uri="{FF2B5EF4-FFF2-40B4-BE49-F238E27FC236}">
                <a16:creationId xmlns:a16="http://schemas.microsoft.com/office/drawing/2014/main" id="{34BF4DD3-469B-4CB6-8EEF-1700626D3FEB}"/>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8541028-F89A-4E8D-9BBA-BB8AD1E843A6}"/>
              </a:ext>
            </a:extLst>
          </p:cNvPr>
          <p:cNvSpPr>
            <a:spLocks noGrp="1" noChangeArrowheads="1"/>
          </p:cNvSpPr>
          <p:nvPr>
            <p:ph type="dt"/>
          </p:nvPr>
        </p:nvSpPr>
        <p:spPr>
          <a:ln/>
        </p:spPr>
        <p:txBody>
          <a:bodyPr/>
          <a:lstStyle/>
          <a:p>
            <a:r>
              <a:rPr lang="fr-FR" altLang="fr-FR"/>
              <a:t>24/09/20</a:t>
            </a:r>
          </a:p>
        </p:txBody>
      </p:sp>
      <p:sp>
        <p:nvSpPr>
          <p:cNvPr id="6" name="Rectangle 7">
            <a:extLst>
              <a:ext uri="{FF2B5EF4-FFF2-40B4-BE49-F238E27FC236}">
                <a16:creationId xmlns:a16="http://schemas.microsoft.com/office/drawing/2014/main" id="{E20B4DE8-61B4-47F2-811A-BDB956C3E5A1}"/>
              </a:ext>
            </a:extLst>
          </p:cNvPr>
          <p:cNvSpPr>
            <a:spLocks noGrp="1" noChangeArrowheads="1"/>
          </p:cNvSpPr>
          <p:nvPr>
            <p:ph type="sldNum"/>
          </p:nvPr>
        </p:nvSpPr>
        <p:spPr>
          <a:ln/>
        </p:spPr>
        <p:txBody>
          <a:bodyPr/>
          <a:lstStyle/>
          <a:p>
            <a:fld id="{24172C41-A2CC-4D13-9538-5CA49023FDFA}" type="slidenum">
              <a:rPr lang="fr-FR" altLang="fr-FR"/>
              <a:pPr/>
              <a:t>10</a:t>
            </a:fld>
            <a:endParaRPr lang="fr-FR" altLang="fr-FR"/>
          </a:p>
        </p:txBody>
      </p:sp>
      <p:sp>
        <p:nvSpPr>
          <p:cNvPr id="71681" name="Text Box 1">
            <a:extLst>
              <a:ext uri="{FF2B5EF4-FFF2-40B4-BE49-F238E27FC236}">
                <a16:creationId xmlns:a16="http://schemas.microsoft.com/office/drawing/2014/main" id="{128F25FA-68BB-4785-9515-9370FE76C49D}"/>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41195795-A1A3-4D49-9D45-47790F46C6CB}" type="slidenum">
              <a:rPr lang="fr-FR" altLang="fr-FR" sz="1200">
                <a:latin typeface="Calibri" panose="020F0502020204030204" pitchFamily="34" charset="0"/>
              </a:rPr>
              <a:pPr algn="r" eaLnBrk="1" hangingPunct="1">
                <a:buClrTx/>
                <a:buFontTx/>
                <a:buNone/>
              </a:pPr>
              <a:t>10</a:t>
            </a:fld>
            <a:endParaRPr lang="fr-FR" altLang="fr-FR" sz="1200">
              <a:latin typeface="Calibri" panose="020F0502020204030204" pitchFamily="34" charset="0"/>
            </a:endParaRPr>
          </a:p>
        </p:txBody>
      </p:sp>
      <p:sp>
        <p:nvSpPr>
          <p:cNvPr id="71682" name="Rectangle 2">
            <a:extLst>
              <a:ext uri="{FF2B5EF4-FFF2-40B4-BE49-F238E27FC236}">
                <a16:creationId xmlns:a16="http://schemas.microsoft.com/office/drawing/2014/main" id="{31217167-7EFC-473E-BDFA-E8987604B605}"/>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3" name="Text Box 3">
            <a:extLst>
              <a:ext uri="{FF2B5EF4-FFF2-40B4-BE49-F238E27FC236}">
                <a16:creationId xmlns:a16="http://schemas.microsoft.com/office/drawing/2014/main" id="{61063585-5BB8-44D9-ACBE-ECE69C8DED35}"/>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Seconde Métiers de l’hôtellerie-restauration, regroupant les spécialités Cuisine et</a:t>
            </a:r>
          </a:p>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Commercialisation et services en restauration ;</a:t>
            </a:r>
          </a:p>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Seconde Métiers de la construction durable et des travaux publics regroupant les</a:t>
            </a:r>
          </a:p>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spécialités Travaux publics ; Technicien du bâtiment : organisation et réalisation du gros</a:t>
            </a:r>
          </a:p>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oeuvre ; Interventions sur le patrimoine bâti, option A Maçonnerie, option B Charpente,</a:t>
            </a:r>
          </a:p>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option C Couverture ; Menuiserie-aluminium-verre ; Aménagement et finitions du bâtiment</a:t>
            </a:r>
          </a:p>
          <a:p>
            <a:pPr eaLnBrk="1" hangingPunct="1">
              <a:spcBef>
                <a:spcPts val="450"/>
              </a:spcBef>
              <a:buClrTx/>
              <a:buFontTx/>
              <a:buNone/>
            </a:pPr>
            <a:r>
              <a:rPr lang="fr-FR" altLang="fr-FR" sz="1200">
                <a:latin typeface="Calibri" panose="020F0502020204030204" pitchFamily="34" charset="0"/>
                <a:ea typeface="Microsoft YaHei" panose="020B0503020204020204" pitchFamily="34" charset="-122"/>
              </a:rPr>
              <a:t>; Ouvrages du bâtiment : Métallerie.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42B55EE-7AB5-49CF-9466-ED1643E29C22}"/>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A4207C75-F112-43F1-9C44-AA5E5F0B3DAA}"/>
              </a:ext>
            </a:extLst>
          </p:cNvPr>
          <p:cNvSpPr>
            <a:spLocks noGrp="1" noChangeArrowheads="1"/>
          </p:cNvSpPr>
          <p:nvPr>
            <p:ph type="sldNum"/>
          </p:nvPr>
        </p:nvSpPr>
        <p:spPr>
          <a:ln/>
        </p:spPr>
        <p:txBody>
          <a:bodyPr/>
          <a:lstStyle/>
          <a:p>
            <a:fld id="{A5964517-2063-4B2C-80A0-67AC45AB624D}" type="slidenum">
              <a:rPr lang="fr-FR" altLang="fr-FR"/>
              <a:pPr/>
              <a:t>11</a:t>
            </a:fld>
            <a:endParaRPr lang="fr-FR" altLang="fr-FR"/>
          </a:p>
        </p:txBody>
      </p:sp>
      <p:sp>
        <p:nvSpPr>
          <p:cNvPr id="72705" name="Rectangle 1">
            <a:extLst>
              <a:ext uri="{FF2B5EF4-FFF2-40B4-BE49-F238E27FC236}">
                <a16:creationId xmlns:a16="http://schemas.microsoft.com/office/drawing/2014/main" id="{F81857AB-FA33-4A03-8B93-22D3E2D56572}"/>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a:extLst>
              <a:ext uri="{FF2B5EF4-FFF2-40B4-BE49-F238E27FC236}">
                <a16:creationId xmlns:a16="http://schemas.microsoft.com/office/drawing/2014/main" id="{A27D893D-F363-4AC1-96FF-3D13F806040D}"/>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B0E570-02C6-4872-9075-BAA0EF4E8D05}"/>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8A614021-336A-425B-864E-9DB779D46E96}"/>
              </a:ext>
            </a:extLst>
          </p:cNvPr>
          <p:cNvSpPr>
            <a:spLocks noGrp="1" noChangeArrowheads="1"/>
          </p:cNvSpPr>
          <p:nvPr>
            <p:ph type="sldNum"/>
          </p:nvPr>
        </p:nvSpPr>
        <p:spPr>
          <a:ln/>
        </p:spPr>
        <p:txBody>
          <a:bodyPr/>
          <a:lstStyle/>
          <a:p>
            <a:fld id="{468E9FE2-DDD3-4FE5-8355-ACA78989B38B}" type="slidenum">
              <a:rPr lang="fr-FR" altLang="fr-FR"/>
              <a:pPr/>
              <a:t>12</a:t>
            </a:fld>
            <a:endParaRPr lang="fr-FR" altLang="fr-FR"/>
          </a:p>
        </p:txBody>
      </p:sp>
      <p:sp>
        <p:nvSpPr>
          <p:cNvPr id="73729" name="Rectangle 1">
            <a:extLst>
              <a:ext uri="{FF2B5EF4-FFF2-40B4-BE49-F238E27FC236}">
                <a16:creationId xmlns:a16="http://schemas.microsoft.com/office/drawing/2014/main" id="{F839DCAF-E2CE-45CD-BD00-B70E15D2D63C}"/>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3730" name="Rectangle 2">
            <a:extLst>
              <a:ext uri="{FF2B5EF4-FFF2-40B4-BE49-F238E27FC236}">
                <a16:creationId xmlns:a16="http://schemas.microsoft.com/office/drawing/2014/main" id="{C45211FF-7957-479E-84E9-B062D7339CED}"/>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801B11D-E2E5-4D54-AC5F-89D307D0D62C}"/>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70598D59-C022-418B-A2C4-7FC76E39F520}"/>
              </a:ext>
            </a:extLst>
          </p:cNvPr>
          <p:cNvSpPr>
            <a:spLocks noGrp="1" noChangeArrowheads="1"/>
          </p:cNvSpPr>
          <p:nvPr>
            <p:ph type="sldNum"/>
          </p:nvPr>
        </p:nvSpPr>
        <p:spPr>
          <a:ln/>
        </p:spPr>
        <p:txBody>
          <a:bodyPr/>
          <a:lstStyle/>
          <a:p>
            <a:fld id="{60787F8F-99D5-40BA-AE53-7C52C0C6926C}" type="slidenum">
              <a:rPr lang="fr-FR" altLang="fr-FR"/>
              <a:pPr/>
              <a:t>13</a:t>
            </a:fld>
            <a:endParaRPr lang="fr-FR" altLang="fr-FR"/>
          </a:p>
        </p:txBody>
      </p:sp>
      <p:sp>
        <p:nvSpPr>
          <p:cNvPr id="74753" name="Rectangle 1">
            <a:extLst>
              <a:ext uri="{FF2B5EF4-FFF2-40B4-BE49-F238E27FC236}">
                <a16:creationId xmlns:a16="http://schemas.microsoft.com/office/drawing/2014/main" id="{2C1EC061-DFC7-4757-A22D-BE107E35873B}"/>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4754" name="Rectangle 2">
            <a:extLst>
              <a:ext uri="{FF2B5EF4-FFF2-40B4-BE49-F238E27FC236}">
                <a16:creationId xmlns:a16="http://schemas.microsoft.com/office/drawing/2014/main" id="{2CC0696D-E6EC-4CF5-98A2-DDF1C592B9C6}"/>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BA6A15-91A5-4566-A92B-A5F5F08C2CA1}"/>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EEFF608B-86F2-4C6B-8363-9DDEE819B431}"/>
              </a:ext>
            </a:extLst>
          </p:cNvPr>
          <p:cNvSpPr>
            <a:spLocks noGrp="1" noChangeArrowheads="1"/>
          </p:cNvSpPr>
          <p:nvPr>
            <p:ph type="sldNum"/>
          </p:nvPr>
        </p:nvSpPr>
        <p:spPr>
          <a:ln/>
        </p:spPr>
        <p:txBody>
          <a:bodyPr/>
          <a:lstStyle/>
          <a:p>
            <a:fld id="{9BCE8756-0F83-420B-B29B-21C27135E959}" type="slidenum">
              <a:rPr lang="fr-FR" altLang="fr-FR"/>
              <a:pPr/>
              <a:t>14</a:t>
            </a:fld>
            <a:endParaRPr lang="fr-FR" altLang="fr-FR"/>
          </a:p>
        </p:txBody>
      </p:sp>
      <p:sp>
        <p:nvSpPr>
          <p:cNvPr id="75777" name="Rectangle 1">
            <a:extLst>
              <a:ext uri="{FF2B5EF4-FFF2-40B4-BE49-F238E27FC236}">
                <a16:creationId xmlns:a16="http://schemas.microsoft.com/office/drawing/2014/main" id="{248A6D92-CCE0-4704-8E57-54FCC23D03E8}"/>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5778" name="Rectangle 2">
            <a:extLst>
              <a:ext uri="{FF2B5EF4-FFF2-40B4-BE49-F238E27FC236}">
                <a16:creationId xmlns:a16="http://schemas.microsoft.com/office/drawing/2014/main" id="{2312AA6D-F573-4375-BD32-D4D721D2C3AA}"/>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29A38C1-27A6-4D7B-95C6-3CDD9760A5E8}"/>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3663764D-EF7F-4C63-BA0F-02205FDDF6C4}"/>
              </a:ext>
            </a:extLst>
          </p:cNvPr>
          <p:cNvSpPr>
            <a:spLocks noGrp="1" noChangeArrowheads="1"/>
          </p:cNvSpPr>
          <p:nvPr>
            <p:ph type="sldNum"/>
          </p:nvPr>
        </p:nvSpPr>
        <p:spPr>
          <a:ln/>
        </p:spPr>
        <p:txBody>
          <a:bodyPr/>
          <a:lstStyle/>
          <a:p>
            <a:fld id="{BA837CBE-2B98-4465-B2F3-AC42CC339DB8}" type="slidenum">
              <a:rPr lang="fr-FR" altLang="fr-FR"/>
              <a:pPr/>
              <a:t>15</a:t>
            </a:fld>
            <a:endParaRPr lang="fr-FR" altLang="fr-FR"/>
          </a:p>
        </p:txBody>
      </p:sp>
      <p:sp>
        <p:nvSpPr>
          <p:cNvPr id="76801" name="Rectangle 1">
            <a:extLst>
              <a:ext uri="{FF2B5EF4-FFF2-40B4-BE49-F238E27FC236}">
                <a16:creationId xmlns:a16="http://schemas.microsoft.com/office/drawing/2014/main" id="{766AD3DC-91E9-404A-BB70-AA316A628095}"/>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6802" name="Rectangle 2">
            <a:extLst>
              <a:ext uri="{FF2B5EF4-FFF2-40B4-BE49-F238E27FC236}">
                <a16:creationId xmlns:a16="http://schemas.microsoft.com/office/drawing/2014/main" id="{62ABE486-CD82-4A8A-B1FB-89C933E860F0}"/>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EBEE4F-C124-4A73-9614-B81C38E502BF}"/>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9B45E1EF-7E73-4EC6-8C1A-8036E5B75BF0}"/>
              </a:ext>
            </a:extLst>
          </p:cNvPr>
          <p:cNvSpPr>
            <a:spLocks noGrp="1" noChangeArrowheads="1"/>
          </p:cNvSpPr>
          <p:nvPr>
            <p:ph type="sldNum"/>
          </p:nvPr>
        </p:nvSpPr>
        <p:spPr>
          <a:ln/>
        </p:spPr>
        <p:txBody>
          <a:bodyPr/>
          <a:lstStyle/>
          <a:p>
            <a:fld id="{45A5CD95-B70E-449D-8DBB-1A71638BFF92}" type="slidenum">
              <a:rPr lang="fr-FR" altLang="fr-FR"/>
              <a:pPr/>
              <a:t>16</a:t>
            </a:fld>
            <a:endParaRPr lang="fr-FR" altLang="fr-FR"/>
          </a:p>
        </p:txBody>
      </p:sp>
      <p:sp>
        <p:nvSpPr>
          <p:cNvPr id="77825" name="Rectangle 1">
            <a:extLst>
              <a:ext uri="{FF2B5EF4-FFF2-40B4-BE49-F238E27FC236}">
                <a16:creationId xmlns:a16="http://schemas.microsoft.com/office/drawing/2014/main" id="{2A588BA4-9230-4428-963C-A23B6FA30AFC}"/>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6" name="Rectangle 2">
            <a:extLst>
              <a:ext uri="{FF2B5EF4-FFF2-40B4-BE49-F238E27FC236}">
                <a16:creationId xmlns:a16="http://schemas.microsoft.com/office/drawing/2014/main" id="{32D84CAD-7E49-4D59-BBCE-A79538678B47}"/>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F9FE406-70D3-4452-99DF-FA4043DA7580}"/>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7ACC2EE2-6C68-4E13-940B-7F58DD79517A}"/>
              </a:ext>
            </a:extLst>
          </p:cNvPr>
          <p:cNvSpPr>
            <a:spLocks noGrp="1" noChangeArrowheads="1"/>
          </p:cNvSpPr>
          <p:nvPr>
            <p:ph type="sldNum"/>
          </p:nvPr>
        </p:nvSpPr>
        <p:spPr>
          <a:ln/>
        </p:spPr>
        <p:txBody>
          <a:bodyPr/>
          <a:lstStyle/>
          <a:p>
            <a:fld id="{753151DA-DBDD-46DE-ADB5-E08E325E6432}" type="slidenum">
              <a:rPr lang="fr-FR" altLang="fr-FR"/>
              <a:pPr/>
              <a:t>17</a:t>
            </a:fld>
            <a:endParaRPr lang="fr-FR" altLang="fr-FR"/>
          </a:p>
        </p:txBody>
      </p:sp>
      <p:sp>
        <p:nvSpPr>
          <p:cNvPr id="78849" name="Rectangle 1">
            <a:extLst>
              <a:ext uri="{FF2B5EF4-FFF2-40B4-BE49-F238E27FC236}">
                <a16:creationId xmlns:a16="http://schemas.microsoft.com/office/drawing/2014/main" id="{0190A955-32BC-4956-81A1-98FA1321896E}"/>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8850" name="Rectangle 2">
            <a:extLst>
              <a:ext uri="{FF2B5EF4-FFF2-40B4-BE49-F238E27FC236}">
                <a16:creationId xmlns:a16="http://schemas.microsoft.com/office/drawing/2014/main" id="{E2CEE9C1-97B5-430D-A877-D4A07AFFF4DB}"/>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10CEA3D3-9011-4B32-BD28-6A0DDA639C5D}"/>
              </a:ext>
            </a:extLst>
          </p:cNvPr>
          <p:cNvSpPr>
            <a:spLocks noGrp="1" noChangeArrowheads="1"/>
          </p:cNvSpPr>
          <p:nvPr>
            <p:ph type="dt"/>
          </p:nvPr>
        </p:nvSpPr>
        <p:spPr>
          <a:ln/>
        </p:spPr>
        <p:txBody>
          <a:bodyPr/>
          <a:lstStyle/>
          <a:p>
            <a:r>
              <a:rPr lang="fr-FR" altLang="fr-FR"/>
              <a:t>24/09/20</a:t>
            </a:r>
          </a:p>
        </p:txBody>
      </p:sp>
      <p:sp>
        <p:nvSpPr>
          <p:cNvPr id="7" name="Rectangle 7">
            <a:extLst>
              <a:ext uri="{FF2B5EF4-FFF2-40B4-BE49-F238E27FC236}">
                <a16:creationId xmlns:a16="http://schemas.microsoft.com/office/drawing/2014/main" id="{CBEB2298-2ED6-43F2-BD9A-BD6DAF68324E}"/>
              </a:ext>
            </a:extLst>
          </p:cNvPr>
          <p:cNvSpPr>
            <a:spLocks noGrp="1" noChangeArrowheads="1"/>
          </p:cNvSpPr>
          <p:nvPr>
            <p:ph type="sldNum"/>
          </p:nvPr>
        </p:nvSpPr>
        <p:spPr>
          <a:ln/>
        </p:spPr>
        <p:txBody>
          <a:bodyPr/>
          <a:lstStyle/>
          <a:p>
            <a:fld id="{2E5017DD-C7EA-4083-AF84-E313341B22E3}" type="slidenum">
              <a:rPr lang="fr-FR" altLang="fr-FR"/>
              <a:pPr/>
              <a:t>18</a:t>
            </a:fld>
            <a:endParaRPr lang="fr-FR" altLang="fr-FR"/>
          </a:p>
        </p:txBody>
      </p:sp>
      <p:sp>
        <p:nvSpPr>
          <p:cNvPr id="79873" name="Text Box 1">
            <a:extLst>
              <a:ext uri="{FF2B5EF4-FFF2-40B4-BE49-F238E27FC236}">
                <a16:creationId xmlns:a16="http://schemas.microsoft.com/office/drawing/2014/main" id="{CD85E40B-88C9-484C-8647-2EDEE6A0A9FA}"/>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81198F1F-2FEE-4884-A08C-E00743436CF8}" type="slidenum">
              <a:rPr lang="fr-FR" altLang="fr-FR" sz="1200">
                <a:latin typeface="Calibri" panose="020F0502020204030204" pitchFamily="34" charset="0"/>
              </a:rPr>
              <a:pPr algn="r" eaLnBrk="1" hangingPunct="1">
                <a:buClrTx/>
                <a:buFontTx/>
                <a:buNone/>
              </a:pPr>
              <a:t>18</a:t>
            </a:fld>
            <a:endParaRPr lang="fr-FR" altLang="fr-FR" sz="1200">
              <a:latin typeface="Calibri" panose="020F0502020204030204" pitchFamily="34" charset="0"/>
            </a:endParaRPr>
          </a:p>
        </p:txBody>
      </p:sp>
      <p:sp>
        <p:nvSpPr>
          <p:cNvPr id="79874" name="Rectangle 2">
            <a:extLst>
              <a:ext uri="{FF2B5EF4-FFF2-40B4-BE49-F238E27FC236}">
                <a16:creationId xmlns:a16="http://schemas.microsoft.com/office/drawing/2014/main" id="{97A73743-24F2-433E-853F-543FA94FD0AA}"/>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5" name="Text Box 3">
            <a:extLst>
              <a:ext uri="{FF2B5EF4-FFF2-40B4-BE49-F238E27FC236}">
                <a16:creationId xmlns:a16="http://schemas.microsoft.com/office/drawing/2014/main" id="{B48ED498-BF5C-4117-BD92-9CAA2984E9D1}"/>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1200">
                <a:latin typeface="Calibri" panose="020F0502020204030204" pitchFamily="34" charset="0"/>
                <a:ea typeface="Microsoft YaHei" panose="020B0503020204020204" pitchFamily="34" charset="-122"/>
              </a:rPr>
              <a:t>Socle de culture commune à tous les élèves de 1</a:t>
            </a:r>
            <a:r>
              <a:rPr lang="fr-FR" altLang="fr-FR" sz="1200" baseline="30000">
                <a:latin typeface="Calibri" panose="020F0502020204030204" pitchFamily="34" charset="0"/>
                <a:ea typeface="Microsoft YaHei" panose="020B0503020204020204" pitchFamily="34" charset="-122"/>
              </a:rPr>
              <a:t>re</a:t>
            </a:r>
            <a:r>
              <a:rPr lang="fr-FR" altLang="fr-FR" sz="1200">
                <a:latin typeface="Calibri" panose="020F0502020204030204" pitchFamily="34" charset="0"/>
                <a:ea typeface="Microsoft YaHei" panose="020B0503020204020204" pitchFamily="34" charset="-122"/>
              </a:rPr>
              <a:t> et terminale = 16 h. en 1</a:t>
            </a:r>
            <a:r>
              <a:rPr lang="fr-FR" altLang="fr-FR" sz="1200" baseline="30000">
                <a:latin typeface="Calibri" panose="020F0502020204030204" pitchFamily="34" charset="0"/>
                <a:ea typeface="Microsoft YaHei" panose="020B0503020204020204" pitchFamily="34" charset="-122"/>
              </a:rPr>
              <a:t>re</a:t>
            </a:r>
            <a:r>
              <a:rPr lang="fr-FR" altLang="fr-FR" sz="1200">
                <a:latin typeface="Calibri" panose="020F0502020204030204" pitchFamily="34" charset="0"/>
                <a:ea typeface="Microsoft YaHei" panose="020B0503020204020204" pitchFamily="34" charset="-122"/>
              </a:rPr>
              <a:t> / 15h 30 en terminale</a:t>
            </a:r>
          </a:p>
          <a:p>
            <a:pPr eaLnBrk="1" hangingPunct="1">
              <a:buClrTx/>
              <a:buFontTx/>
              <a:buNone/>
            </a:pPr>
            <a:r>
              <a:rPr lang="fr-FR" altLang="fr-FR" sz="1200">
                <a:latin typeface="Calibri" panose="020F0502020204030204" pitchFamily="34" charset="0"/>
                <a:ea typeface="Microsoft YaHei" panose="020B0503020204020204" pitchFamily="34" charset="-122"/>
              </a:rPr>
              <a:t>En 1</a:t>
            </a:r>
            <a:r>
              <a:rPr lang="fr-FR" altLang="fr-FR" sz="1200" baseline="30000">
                <a:latin typeface="Calibri" panose="020F0502020204030204" pitchFamily="34" charset="0"/>
                <a:ea typeface="Microsoft YaHei" panose="020B0503020204020204" pitchFamily="34" charset="-122"/>
              </a:rPr>
              <a:t>re</a:t>
            </a:r>
            <a:r>
              <a:rPr lang="fr-FR" altLang="fr-FR" sz="1200">
                <a:latin typeface="Calibri" panose="020F0502020204030204" pitchFamily="34" charset="0"/>
                <a:ea typeface="Microsoft YaHei" panose="020B0503020204020204" pitchFamily="34" charset="-122"/>
              </a:rPr>
              <a:t>, choix de 3 spécialités = 12h</a:t>
            </a:r>
          </a:p>
          <a:p>
            <a:pPr eaLnBrk="1" hangingPunct="1">
              <a:buClrTx/>
              <a:buFontTx/>
              <a:buNone/>
            </a:pPr>
            <a:r>
              <a:rPr lang="fr-FR" altLang="fr-FR" sz="1200">
                <a:latin typeface="Calibri" panose="020F0502020204030204" pitchFamily="34" charset="0"/>
                <a:ea typeface="Microsoft YaHei" panose="020B0503020204020204" pitchFamily="34" charset="-122"/>
              </a:rPr>
              <a:t>2 spécialités conservées en terminale = 12h</a:t>
            </a:r>
          </a:p>
          <a:p>
            <a:pPr eaLnBrk="1" hangingPunct="1">
              <a:buClrTx/>
              <a:buFontTx/>
              <a:buNone/>
            </a:pPr>
            <a:endParaRPr lang="fr-FR" altLang="fr-FR" sz="1200">
              <a:latin typeface="Calibri" panose="020F0502020204030204" pitchFamily="34" charset="0"/>
              <a:ea typeface="Microsoft YaHei" panose="020B0503020204020204" pitchFamily="34" charset="-122"/>
            </a:endParaRPr>
          </a:p>
          <a:p>
            <a:pPr eaLnBrk="1" hangingPunct="1">
              <a:buClrTx/>
              <a:buFontTx/>
              <a:buNone/>
            </a:pPr>
            <a:endParaRPr lang="fr-FR" altLang="fr-FR" sz="1200">
              <a:latin typeface="Calibri" panose="020F0502020204030204" pitchFamily="34" charset="0"/>
              <a:ea typeface="Microsoft YaHei" panose="020B0503020204020204" pitchFamily="34" charset="-122"/>
            </a:endParaRPr>
          </a:p>
          <a:p>
            <a:pPr eaLnBrk="1" hangingPunct="1">
              <a:buClrTx/>
              <a:buFontTx/>
              <a:buNone/>
            </a:pPr>
            <a:endParaRPr lang="fr-FR" altLang="fr-FR" sz="1200">
              <a:latin typeface="Calibri" panose="020F0502020204030204" pitchFamily="34" charset="0"/>
              <a:ea typeface="Microsoft YaHei" panose="020B0503020204020204" pitchFamily="34" charset="-122"/>
            </a:endParaRPr>
          </a:p>
        </p:txBody>
      </p:sp>
      <p:sp>
        <p:nvSpPr>
          <p:cNvPr id="79876" name="Text Box 4">
            <a:extLst>
              <a:ext uri="{FF2B5EF4-FFF2-40B4-BE49-F238E27FC236}">
                <a16:creationId xmlns:a16="http://schemas.microsoft.com/office/drawing/2014/main" id="{BB0860F2-DB10-47FB-A56E-2DF286C0743C}"/>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A481E5DE-754B-477B-8E6A-8B9C01567B7C}" type="slidenum">
              <a:rPr lang="fr-FR" altLang="fr-FR" sz="1200">
                <a:latin typeface="Calibri" panose="020F0502020204030204" pitchFamily="34" charset="0"/>
              </a:rPr>
              <a:pPr algn="r" eaLnBrk="1" hangingPunct="1">
                <a:buClrTx/>
                <a:buFontTx/>
                <a:buNone/>
              </a:pPr>
              <a:t>18</a:t>
            </a:fld>
            <a:endParaRPr lang="fr-FR" altLang="fr-FR" sz="1200">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020C84-B186-427B-9792-83E06AFD5DD2}"/>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7480A034-7E76-4C19-A52E-17AD42DE30C2}"/>
              </a:ext>
            </a:extLst>
          </p:cNvPr>
          <p:cNvSpPr>
            <a:spLocks noGrp="1" noChangeArrowheads="1"/>
          </p:cNvSpPr>
          <p:nvPr>
            <p:ph type="sldNum"/>
          </p:nvPr>
        </p:nvSpPr>
        <p:spPr>
          <a:ln/>
        </p:spPr>
        <p:txBody>
          <a:bodyPr/>
          <a:lstStyle/>
          <a:p>
            <a:fld id="{16ABB728-CAC7-47D4-8261-D140E0FF2A11}" type="slidenum">
              <a:rPr lang="fr-FR" altLang="fr-FR"/>
              <a:pPr/>
              <a:t>19</a:t>
            </a:fld>
            <a:endParaRPr lang="fr-FR" altLang="fr-FR"/>
          </a:p>
        </p:txBody>
      </p:sp>
      <p:sp>
        <p:nvSpPr>
          <p:cNvPr id="80897" name="Rectangle 1">
            <a:extLst>
              <a:ext uri="{FF2B5EF4-FFF2-40B4-BE49-F238E27FC236}">
                <a16:creationId xmlns:a16="http://schemas.microsoft.com/office/drawing/2014/main" id="{3EDD5EA3-7A26-4FCD-B1D4-BF8BE8A9506D}"/>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0898" name="Rectangle 2">
            <a:extLst>
              <a:ext uri="{FF2B5EF4-FFF2-40B4-BE49-F238E27FC236}">
                <a16:creationId xmlns:a16="http://schemas.microsoft.com/office/drawing/2014/main" id="{8FA5E766-2654-4D49-B3FC-F29D7F584933}"/>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48B960-9AA4-447D-82F4-937A9E7B94EC}"/>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7AB3528E-4153-43EE-B5D2-1F6FA6CFA78D}"/>
              </a:ext>
            </a:extLst>
          </p:cNvPr>
          <p:cNvSpPr>
            <a:spLocks noGrp="1" noChangeArrowheads="1"/>
          </p:cNvSpPr>
          <p:nvPr>
            <p:ph type="sldNum"/>
          </p:nvPr>
        </p:nvSpPr>
        <p:spPr>
          <a:ln/>
        </p:spPr>
        <p:txBody>
          <a:bodyPr/>
          <a:lstStyle/>
          <a:p>
            <a:fld id="{A9B79C33-67E5-4E64-A71D-80340A120149}" type="slidenum">
              <a:rPr lang="fr-FR" altLang="fr-FR"/>
              <a:pPr/>
              <a:t>2</a:t>
            </a:fld>
            <a:endParaRPr lang="fr-FR" altLang="fr-FR"/>
          </a:p>
        </p:txBody>
      </p:sp>
      <p:sp>
        <p:nvSpPr>
          <p:cNvPr id="63489" name="Rectangle 1">
            <a:extLst>
              <a:ext uri="{FF2B5EF4-FFF2-40B4-BE49-F238E27FC236}">
                <a16:creationId xmlns:a16="http://schemas.microsoft.com/office/drawing/2014/main" id="{F26F6E31-048A-406D-A38A-F37E96639BAF}"/>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0" name="Rectangle 2">
            <a:extLst>
              <a:ext uri="{FF2B5EF4-FFF2-40B4-BE49-F238E27FC236}">
                <a16:creationId xmlns:a16="http://schemas.microsoft.com/office/drawing/2014/main" id="{43865836-F910-489C-848D-EBB75116B766}"/>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458F89B-E769-4448-B81E-33A7CB30B7A5}"/>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02AB9408-BA30-4F46-9191-CF58A9272121}"/>
              </a:ext>
            </a:extLst>
          </p:cNvPr>
          <p:cNvSpPr>
            <a:spLocks noGrp="1" noChangeArrowheads="1"/>
          </p:cNvSpPr>
          <p:nvPr>
            <p:ph type="sldNum"/>
          </p:nvPr>
        </p:nvSpPr>
        <p:spPr>
          <a:ln/>
        </p:spPr>
        <p:txBody>
          <a:bodyPr/>
          <a:lstStyle/>
          <a:p>
            <a:fld id="{6FA2FAA2-AB79-4E72-BAC1-9FA5619DE6A9}" type="slidenum">
              <a:rPr lang="fr-FR" altLang="fr-FR"/>
              <a:pPr/>
              <a:t>20</a:t>
            </a:fld>
            <a:endParaRPr lang="fr-FR" altLang="fr-FR"/>
          </a:p>
        </p:txBody>
      </p:sp>
      <p:sp>
        <p:nvSpPr>
          <p:cNvPr id="81921" name="Rectangle 1">
            <a:extLst>
              <a:ext uri="{FF2B5EF4-FFF2-40B4-BE49-F238E27FC236}">
                <a16:creationId xmlns:a16="http://schemas.microsoft.com/office/drawing/2014/main" id="{D9A9A7BF-82A5-48E3-BFED-0F437F0FA943}"/>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2" name="Rectangle 2">
            <a:extLst>
              <a:ext uri="{FF2B5EF4-FFF2-40B4-BE49-F238E27FC236}">
                <a16:creationId xmlns:a16="http://schemas.microsoft.com/office/drawing/2014/main" id="{8847CC0F-44A0-4E1A-B9EB-C15515D817F4}"/>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5D6A72C-33AC-4DAB-A5EA-99234BE7BD57}"/>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C540D4EF-8799-43FD-A3E9-5DC8F8F204BC}"/>
              </a:ext>
            </a:extLst>
          </p:cNvPr>
          <p:cNvSpPr>
            <a:spLocks noGrp="1" noChangeArrowheads="1"/>
          </p:cNvSpPr>
          <p:nvPr>
            <p:ph type="sldNum"/>
          </p:nvPr>
        </p:nvSpPr>
        <p:spPr>
          <a:ln/>
        </p:spPr>
        <p:txBody>
          <a:bodyPr/>
          <a:lstStyle/>
          <a:p>
            <a:fld id="{9FDE2C7B-D6CC-4DB0-8DB8-30B3434502A0}" type="slidenum">
              <a:rPr lang="fr-FR" altLang="fr-FR"/>
              <a:pPr/>
              <a:t>21</a:t>
            </a:fld>
            <a:endParaRPr lang="fr-FR" altLang="fr-FR"/>
          </a:p>
        </p:txBody>
      </p:sp>
      <p:sp>
        <p:nvSpPr>
          <p:cNvPr id="82945" name="Rectangle 1">
            <a:extLst>
              <a:ext uri="{FF2B5EF4-FFF2-40B4-BE49-F238E27FC236}">
                <a16:creationId xmlns:a16="http://schemas.microsoft.com/office/drawing/2014/main" id="{969F5A53-C8C5-4E45-A5A5-937DCD452DA6}"/>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2946" name="Rectangle 2">
            <a:extLst>
              <a:ext uri="{FF2B5EF4-FFF2-40B4-BE49-F238E27FC236}">
                <a16:creationId xmlns:a16="http://schemas.microsoft.com/office/drawing/2014/main" id="{C81C32ED-B443-4355-8A28-539D411A8D84}"/>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1CE26D1-91DB-4860-BB95-6879AE5A35A5}"/>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46102F76-5244-4045-A630-003E0F3D8DB4}"/>
              </a:ext>
            </a:extLst>
          </p:cNvPr>
          <p:cNvSpPr>
            <a:spLocks noGrp="1" noChangeArrowheads="1"/>
          </p:cNvSpPr>
          <p:nvPr>
            <p:ph type="sldNum"/>
          </p:nvPr>
        </p:nvSpPr>
        <p:spPr>
          <a:ln/>
        </p:spPr>
        <p:txBody>
          <a:bodyPr/>
          <a:lstStyle/>
          <a:p>
            <a:fld id="{3066373A-C4FB-43C5-BF55-A74616132E3D}" type="slidenum">
              <a:rPr lang="fr-FR" altLang="fr-FR"/>
              <a:pPr/>
              <a:t>22</a:t>
            </a:fld>
            <a:endParaRPr lang="fr-FR" altLang="fr-FR"/>
          </a:p>
        </p:txBody>
      </p:sp>
      <p:sp>
        <p:nvSpPr>
          <p:cNvPr id="83969" name="Rectangle 1">
            <a:extLst>
              <a:ext uri="{FF2B5EF4-FFF2-40B4-BE49-F238E27FC236}">
                <a16:creationId xmlns:a16="http://schemas.microsoft.com/office/drawing/2014/main" id="{5841A09E-F002-44DA-BBA1-1C0B8DBCD6A0}"/>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3970" name="Rectangle 2">
            <a:extLst>
              <a:ext uri="{FF2B5EF4-FFF2-40B4-BE49-F238E27FC236}">
                <a16:creationId xmlns:a16="http://schemas.microsoft.com/office/drawing/2014/main" id="{553A6CB1-E9A0-4F49-9F0F-8B68F65ACC9F}"/>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DFD1B73-E772-46B3-9A54-CC3FDE1B4D8B}"/>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98916373-E60A-4B4E-AFEF-CCB0266D8034}"/>
              </a:ext>
            </a:extLst>
          </p:cNvPr>
          <p:cNvSpPr>
            <a:spLocks noGrp="1" noChangeArrowheads="1"/>
          </p:cNvSpPr>
          <p:nvPr>
            <p:ph type="sldNum"/>
          </p:nvPr>
        </p:nvSpPr>
        <p:spPr>
          <a:ln/>
        </p:spPr>
        <p:txBody>
          <a:bodyPr/>
          <a:lstStyle/>
          <a:p>
            <a:fld id="{8491D1CB-751C-48A5-AB21-5396A589EA80}" type="slidenum">
              <a:rPr lang="fr-FR" altLang="fr-FR"/>
              <a:pPr/>
              <a:t>23</a:t>
            </a:fld>
            <a:endParaRPr lang="fr-FR" altLang="fr-FR"/>
          </a:p>
        </p:txBody>
      </p:sp>
      <p:sp>
        <p:nvSpPr>
          <p:cNvPr id="84993" name="Rectangle 1">
            <a:extLst>
              <a:ext uri="{FF2B5EF4-FFF2-40B4-BE49-F238E27FC236}">
                <a16:creationId xmlns:a16="http://schemas.microsoft.com/office/drawing/2014/main" id="{D5259E05-98C1-496A-BD15-B9C97C6EE492}"/>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4994" name="Rectangle 2">
            <a:extLst>
              <a:ext uri="{FF2B5EF4-FFF2-40B4-BE49-F238E27FC236}">
                <a16:creationId xmlns:a16="http://schemas.microsoft.com/office/drawing/2014/main" id="{FAC2623A-844C-47E1-BA55-6C9645DE72A2}"/>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EEDA0F0-CFE4-4D20-8792-753B407AFA7B}"/>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E735766A-BE4B-4440-9C2F-91B83CC40AB0}"/>
              </a:ext>
            </a:extLst>
          </p:cNvPr>
          <p:cNvSpPr>
            <a:spLocks noGrp="1" noChangeArrowheads="1"/>
          </p:cNvSpPr>
          <p:nvPr>
            <p:ph type="sldNum"/>
          </p:nvPr>
        </p:nvSpPr>
        <p:spPr>
          <a:ln/>
        </p:spPr>
        <p:txBody>
          <a:bodyPr/>
          <a:lstStyle/>
          <a:p>
            <a:fld id="{6BA34F58-09AD-4F2B-92A0-7F39C163C84B}" type="slidenum">
              <a:rPr lang="fr-FR" altLang="fr-FR"/>
              <a:pPr/>
              <a:t>24</a:t>
            </a:fld>
            <a:endParaRPr lang="fr-FR" altLang="fr-FR"/>
          </a:p>
        </p:txBody>
      </p:sp>
      <p:sp>
        <p:nvSpPr>
          <p:cNvPr id="86017" name="Rectangle 1">
            <a:extLst>
              <a:ext uri="{FF2B5EF4-FFF2-40B4-BE49-F238E27FC236}">
                <a16:creationId xmlns:a16="http://schemas.microsoft.com/office/drawing/2014/main" id="{2E96B322-BFE5-4BB1-800A-9971FFADBE04}"/>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6018" name="Rectangle 2">
            <a:extLst>
              <a:ext uri="{FF2B5EF4-FFF2-40B4-BE49-F238E27FC236}">
                <a16:creationId xmlns:a16="http://schemas.microsoft.com/office/drawing/2014/main" id="{5B7539AF-7D85-4A66-8FD0-12FAD015ED49}"/>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69A6514E-4E2D-4F83-A97D-863620F45771}"/>
              </a:ext>
            </a:extLst>
          </p:cNvPr>
          <p:cNvSpPr>
            <a:spLocks noGrp="1" noChangeArrowheads="1"/>
          </p:cNvSpPr>
          <p:nvPr>
            <p:ph type="dt"/>
          </p:nvPr>
        </p:nvSpPr>
        <p:spPr>
          <a:ln/>
        </p:spPr>
        <p:txBody>
          <a:bodyPr/>
          <a:lstStyle/>
          <a:p>
            <a:r>
              <a:rPr lang="fr-FR" altLang="fr-FR"/>
              <a:t>24/09/20</a:t>
            </a:r>
          </a:p>
        </p:txBody>
      </p:sp>
      <p:sp>
        <p:nvSpPr>
          <p:cNvPr id="7" name="Rectangle 7">
            <a:extLst>
              <a:ext uri="{FF2B5EF4-FFF2-40B4-BE49-F238E27FC236}">
                <a16:creationId xmlns:a16="http://schemas.microsoft.com/office/drawing/2014/main" id="{60DBA01F-A53C-448A-89B1-FFA2A7CF605B}"/>
              </a:ext>
            </a:extLst>
          </p:cNvPr>
          <p:cNvSpPr>
            <a:spLocks noGrp="1" noChangeArrowheads="1"/>
          </p:cNvSpPr>
          <p:nvPr>
            <p:ph type="sldNum"/>
          </p:nvPr>
        </p:nvSpPr>
        <p:spPr>
          <a:ln/>
        </p:spPr>
        <p:txBody>
          <a:bodyPr/>
          <a:lstStyle/>
          <a:p>
            <a:fld id="{05537279-9769-4417-BA86-6795ECA601B0}" type="slidenum">
              <a:rPr lang="fr-FR" altLang="fr-FR"/>
              <a:pPr/>
              <a:t>25</a:t>
            </a:fld>
            <a:endParaRPr lang="fr-FR" altLang="fr-FR"/>
          </a:p>
        </p:txBody>
      </p:sp>
      <p:sp>
        <p:nvSpPr>
          <p:cNvPr id="87041" name="Text Box 1">
            <a:extLst>
              <a:ext uri="{FF2B5EF4-FFF2-40B4-BE49-F238E27FC236}">
                <a16:creationId xmlns:a16="http://schemas.microsoft.com/office/drawing/2014/main" id="{96C45AB3-65E2-4C16-A538-A1360713EAD2}"/>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CB2CC045-AEA0-4FCC-8305-49B14D105AE8}" type="slidenum">
              <a:rPr lang="fr-FR" altLang="fr-FR" sz="1200">
                <a:latin typeface="Calibri" panose="020F0502020204030204" pitchFamily="34" charset="0"/>
              </a:rPr>
              <a:pPr algn="r" eaLnBrk="1" hangingPunct="1">
                <a:buClrTx/>
                <a:buFontTx/>
                <a:buNone/>
              </a:pPr>
              <a:t>25</a:t>
            </a:fld>
            <a:endParaRPr lang="fr-FR" altLang="fr-FR" sz="1200">
              <a:latin typeface="Calibri" panose="020F0502020204030204" pitchFamily="34" charset="0"/>
            </a:endParaRPr>
          </a:p>
        </p:txBody>
      </p:sp>
      <p:sp>
        <p:nvSpPr>
          <p:cNvPr id="87042" name="Rectangle 2">
            <a:extLst>
              <a:ext uri="{FF2B5EF4-FFF2-40B4-BE49-F238E27FC236}">
                <a16:creationId xmlns:a16="http://schemas.microsoft.com/office/drawing/2014/main" id="{681DC01E-966C-4D5B-BB8E-EC18C7E76063}"/>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7043" name="Text Box 3">
            <a:extLst>
              <a:ext uri="{FF2B5EF4-FFF2-40B4-BE49-F238E27FC236}">
                <a16:creationId xmlns:a16="http://schemas.microsoft.com/office/drawing/2014/main" id="{4A94C071-A4BF-4BFF-8F92-C731104C0A92}"/>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87044" name="Text Box 4">
            <a:extLst>
              <a:ext uri="{FF2B5EF4-FFF2-40B4-BE49-F238E27FC236}">
                <a16:creationId xmlns:a16="http://schemas.microsoft.com/office/drawing/2014/main" id="{F4D281E8-996E-4A71-9216-413493F9008F}"/>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5161A30A-4A56-4C48-A6FE-81123F6A7B67}" type="slidenum">
              <a:rPr lang="fr-FR" altLang="fr-FR" sz="1200">
                <a:latin typeface="Calibri" panose="020F0502020204030204" pitchFamily="34" charset="0"/>
              </a:rPr>
              <a:pPr algn="r" eaLnBrk="1" hangingPunct="1">
                <a:buClrTx/>
                <a:buFontTx/>
                <a:buNone/>
              </a:pPr>
              <a:t>25</a:t>
            </a:fld>
            <a:endParaRPr lang="fr-FR" altLang="fr-FR" sz="1200">
              <a:latin typeface="Calibri" panose="020F050202020403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3492CACE-DFBF-4999-B720-3696DD3EB274}"/>
              </a:ext>
            </a:extLst>
          </p:cNvPr>
          <p:cNvSpPr>
            <a:spLocks noGrp="1" noChangeArrowheads="1"/>
          </p:cNvSpPr>
          <p:nvPr>
            <p:ph type="dt"/>
          </p:nvPr>
        </p:nvSpPr>
        <p:spPr>
          <a:ln/>
        </p:spPr>
        <p:txBody>
          <a:bodyPr/>
          <a:lstStyle/>
          <a:p>
            <a:r>
              <a:rPr lang="fr-FR" altLang="fr-FR"/>
              <a:t>24/09/20</a:t>
            </a:r>
          </a:p>
        </p:txBody>
      </p:sp>
      <p:sp>
        <p:nvSpPr>
          <p:cNvPr id="7" name="Rectangle 7">
            <a:extLst>
              <a:ext uri="{FF2B5EF4-FFF2-40B4-BE49-F238E27FC236}">
                <a16:creationId xmlns:a16="http://schemas.microsoft.com/office/drawing/2014/main" id="{E7DACD58-14F0-4DC3-9AED-8A78E9B219EC}"/>
              </a:ext>
            </a:extLst>
          </p:cNvPr>
          <p:cNvSpPr>
            <a:spLocks noGrp="1" noChangeArrowheads="1"/>
          </p:cNvSpPr>
          <p:nvPr>
            <p:ph type="sldNum"/>
          </p:nvPr>
        </p:nvSpPr>
        <p:spPr>
          <a:ln/>
        </p:spPr>
        <p:txBody>
          <a:bodyPr/>
          <a:lstStyle/>
          <a:p>
            <a:fld id="{62405A5D-48BC-4B29-A261-6056CF3F60E6}" type="slidenum">
              <a:rPr lang="fr-FR" altLang="fr-FR"/>
              <a:pPr/>
              <a:t>26</a:t>
            </a:fld>
            <a:endParaRPr lang="fr-FR" altLang="fr-FR"/>
          </a:p>
        </p:txBody>
      </p:sp>
      <p:sp>
        <p:nvSpPr>
          <p:cNvPr id="88065" name="Text Box 1">
            <a:extLst>
              <a:ext uri="{FF2B5EF4-FFF2-40B4-BE49-F238E27FC236}">
                <a16:creationId xmlns:a16="http://schemas.microsoft.com/office/drawing/2014/main" id="{12CCE37B-6BCE-4649-A098-FA3C7586FF65}"/>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26E572B9-770C-4D09-9159-B0C39176EA2B}" type="slidenum">
              <a:rPr lang="fr-FR" altLang="fr-FR" sz="1200">
                <a:latin typeface="Calibri" panose="020F0502020204030204" pitchFamily="34" charset="0"/>
              </a:rPr>
              <a:pPr algn="r" eaLnBrk="1" hangingPunct="1">
                <a:buClrTx/>
                <a:buFontTx/>
                <a:buNone/>
              </a:pPr>
              <a:t>26</a:t>
            </a:fld>
            <a:endParaRPr lang="fr-FR" altLang="fr-FR" sz="1200">
              <a:latin typeface="Calibri" panose="020F0502020204030204" pitchFamily="34" charset="0"/>
            </a:endParaRPr>
          </a:p>
        </p:txBody>
      </p:sp>
      <p:sp>
        <p:nvSpPr>
          <p:cNvPr id="88066" name="Rectangle 2">
            <a:extLst>
              <a:ext uri="{FF2B5EF4-FFF2-40B4-BE49-F238E27FC236}">
                <a16:creationId xmlns:a16="http://schemas.microsoft.com/office/drawing/2014/main" id="{45E3E0A7-4630-403D-A324-6DB4FD2325A2}"/>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8067" name="Text Box 3">
            <a:extLst>
              <a:ext uri="{FF2B5EF4-FFF2-40B4-BE49-F238E27FC236}">
                <a16:creationId xmlns:a16="http://schemas.microsoft.com/office/drawing/2014/main" id="{1EE42A6E-BB42-4D23-A977-2A19F3059A05}"/>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88068" name="Text Box 4">
            <a:extLst>
              <a:ext uri="{FF2B5EF4-FFF2-40B4-BE49-F238E27FC236}">
                <a16:creationId xmlns:a16="http://schemas.microsoft.com/office/drawing/2014/main" id="{F13AB0AB-425D-467F-AF07-B4AC26723817}"/>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857560C5-C0FA-4025-B98A-ADBFAC6F6878}" type="slidenum">
              <a:rPr lang="fr-FR" altLang="fr-FR" sz="1200">
                <a:latin typeface="Calibri" panose="020F0502020204030204" pitchFamily="34" charset="0"/>
              </a:rPr>
              <a:pPr algn="r" eaLnBrk="1" hangingPunct="1">
                <a:buClrTx/>
                <a:buFontTx/>
                <a:buNone/>
              </a:pPr>
              <a:t>26</a:t>
            </a:fld>
            <a:endParaRPr lang="fr-FR" altLang="fr-FR" sz="1200">
              <a:latin typeface="Calibri" panose="020F050202020403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9D0FA96B-F331-4D45-924E-B56742E01E4D}"/>
              </a:ext>
            </a:extLst>
          </p:cNvPr>
          <p:cNvSpPr>
            <a:spLocks noGrp="1" noChangeArrowheads="1"/>
          </p:cNvSpPr>
          <p:nvPr>
            <p:ph type="dt"/>
          </p:nvPr>
        </p:nvSpPr>
        <p:spPr>
          <a:ln/>
        </p:spPr>
        <p:txBody>
          <a:bodyPr/>
          <a:lstStyle/>
          <a:p>
            <a:r>
              <a:rPr lang="fr-FR" altLang="fr-FR"/>
              <a:t>24/09/20</a:t>
            </a:r>
          </a:p>
        </p:txBody>
      </p:sp>
      <p:sp>
        <p:nvSpPr>
          <p:cNvPr id="7" name="Rectangle 7">
            <a:extLst>
              <a:ext uri="{FF2B5EF4-FFF2-40B4-BE49-F238E27FC236}">
                <a16:creationId xmlns:a16="http://schemas.microsoft.com/office/drawing/2014/main" id="{F6023735-5C6E-431F-9AA6-479EF00A4F4F}"/>
              </a:ext>
            </a:extLst>
          </p:cNvPr>
          <p:cNvSpPr>
            <a:spLocks noGrp="1" noChangeArrowheads="1"/>
          </p:cNvSpPr>
          <p:nvPr>
            <p:ph type="sldNum"/>
          </p:nvPr>
        </p:nvSpPr>
        <p:spPr>
          <a:ln/>
        </p:spPr>
        <p:txBody>
          <a:bodyPr/>
          <a:lstStyle/>
          <a:p>
            <a:fld id="{6941C110-CFBE-41DD-AECE-98186965ED7E}" type="slidenum">
              <a:rPr lang="fr-FR" altLang="fr-FR"/>
              <a:pPr/>
              <a:t>27</a:t>
            </a:fld>
            <a:endParaRPr lang="fr-FR" altLang="fr-FR"/>
          </a:p>
        </p:txBody>
      </p:sp>
      <p:sp>
        <p:nvSpPr>
          <p:cNvPr id="89089" name="Text Box 1">
            <a:extLst>
              <a:ext uri="{FF2B5EF4-FFF2-40B4-BE49-F238E27FC236}">
                <a16:creationId xmlns:a16="http://schemas.microsoft.com/office/drawing/2014/main" id="{D01A3A87-DF3F-408F-90D4-E14A407EB2F0}"/>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4302679E-9FFE-4618-AB77-81118AAE86F6}" type="slidenum">
              <a:rPr lang="fr-FR" altLang="fr-FR" sz="1200">
                <a:latin typeface="Calibri" panose="020F0502020204030204" pitchFamily="34" charset="0"/>
              </a:rPr>
              <a:pPr algn="r" eaLnBrk="1" hangingPunct="1">
                <a:buClrTx/>
                <a:buFontTx/>
                <a:buNone/>
              </a:pPr>
              <a:t>27</a:t>
            </a:fld>
            <a:endParaRPr lang="fr-FR" altLang="fr-FR" sz="1200">
              <a:latin typeface="Calibri" panose="020F0502020204030204" pitchFamily="34" charset="0"/>
            </a:endParaRPr>
          </a:p>
        </p:txBody>
      </p:sp>
      <p:sp>
        <p:nvSpPr>
          <p:cNvPr id="89090" name="Rectangle 2">
            <a:extLst>
              <a:ext uri="{FF2B5EF4-FFF2-40B4-BE49-F238E27FC236}">
                <a16:creationId xmlns:a16="http://schemas.microsoft.com/office/drawing/2014/main" id="{D29FF717-2311-44D0-9EE7-1AD1D18F3A91}"/>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9091" name="Text Box 3">
            <a:extLst>
              <a:ext uri="{FF2B5EF4-FFF2-40B4-BE49-F238E27FC236}">
                <a16:creationId xmlns:a16="http://schemas.microsoft.com/office/drawing/2014/main" id="{1ADD6EC7-1ECD-4EAE-826E-F986FBB32C84}"/>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89092" name="Text Box 4">
            <a:extLst>
              <a:ext uri="{FF2B5EF4-FFF2-40B4-BE49-F238E27FC236}">
                <a16:creationId xmlns:a16="http://schemas.microsoft.com/office/drawing/2014/main" id="{2557AA0F-DA07-49EF-971E-E1D0763B69F9}"/>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3344BB6A-0A73-476E-9496-1DEC5A2932AA}" type="slidenum">
              <a:rPr lang="fr-FR" altLang="fr-FR" sz="1200">
                <a:latin typeface="Calibri" panose="020F0502020204030204" pitchFamily="34" charset="0"/>
              </a:rPr>
              <a:pPr algn="r" eaLnBrk="1" hangingPunct="1">
                <a:buClrTx/>
                <a:buFontTx/>
                <a:buNone/>
              </a:pPr>
              <a:t>27</a:t>
            </a:fld>
            <a:endParaRPr lang="fr-FR" altLang="fr-FR" sz="1200">
              <a:latin typeface="Calibri" panose="020F050202020403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F07194-4BA3-4217-B45E-3A7B39F8EAC2}"/>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FFAF083E-C3A0-472E-8EBF-AB5C24857B4C}"/>
              </a:ext>
            </a:extLst>
          </p:cNvPr>
          <p:cNvSpPr>
            <a:spLocks noGrp="1" noChangeArrowheads="1"/>
          </p:cNvSpPr>
          <p:nvPr>
            <p:ph type="sldNum"/>
          </p:nvPr>
        </p:nvSpPr>
        <p:spPr>
          <a:ln/>
        </p:spPr>
        <p:txBody>
          <a:bodyPr/>
          <a:lstStyle/>
          <a:p>
            <a:fld id="{71CDC563-6298-474C-BE98-11037A76AC1E}" type="slidenum">
              <a:rPr lang="fr-FR" altLang="fr-FR"/>
              <a:pPr/>
              <a:t>28</a:t>
            </a:fld>
            <a:endParaRPr lang="fr-FR" altLang="fr-FR"/>
          </a:p>
        </p:txBody>
      </p:sp>
      <p:sp>
        <p:nvSpPr>
          <p:cNvPr id="90113" name="Rectangle 1">
            <a:extLst>
              <a:ext uri="{FF2B5EF4-FFF2-40B4-BE49-F238E27FC236}">
                <a16:creationId xmlns:a16="http://schemas.microsoft.com/office/drawing/2014/main" id="{5ABE0A9F-02BF-45E2-BCE6-8356AB60CC78}"/>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0114" name="Rectangle 2">
            <a:extLst>
              <a:ext uri="{FF2B5EF4-FFF2-40B4-BE49-F238E27FC236}">
                <a16:creationId xmlns:a16="http://schemas.microsoft.com/office/drawing/2014/main" id="{7778A204-EB96-49FB-95D5-D5D44B80AE5B}"/>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C14C4F93-3408-4DAC-8E7C-2AA377072B45}"/>
              </a:ext>
            </a:extLst>
          </p:cNvPr>
          <p:cNvSpPr>
            <a:spLocks noGrp="1" noChangeArrowheads="1"/>
          </p:cNvSpPr>
          <p:nvPr>
            <p:ph type="dt"/>
          </p:nvPr>
        </p:nvSpPr>
        <p:spPr>
          <a:ln/>
        </p:spPr>
        <p:txBody>
          <a:bodyPr/>
          <a:lstStyle/>
          <a:p>
            <a:r>
              <a:rPr lang="fr-FR" altLang="fr-FR"/>
              <a:t>24/09/20</a:t>
            </a:r>
          </a:p>
        </p:txBody>
      </p:sp>
      <p:sp>
        <p:nvSpPr>
          <p:cNvPr id="6" name="Rectangle 7">
            <a:extLst>
              <a:ext uri="{FF2B5EF4-FFF2-40B4-BE49-F238E27FC236}">
                <a16:creationId xmlns:a16="http://schemas.microsoft.com/office/drawing/2014/main" id="{878564E9-42A0-482A-96BA-8D2909D15327}"/>
              </a:ext>
            </a:extLst>
          </p:cNvPr>
          <p:cNvSpPr>
            <a:spLocks noGrp="1" noChangeArrowheads="1"/>
          </p:cNvSpPr>
          <p:nvPr>
            <p:ph type="sldNum"/>
          </p:nvPr>
        </p:nvSpPr>
        <p:spPr>
          <a:ln/>
        </p:spPr>
        <p:txBody>
          <a:bodyPr/>
          <a:lstStyle/>
          <a:p>
            <a:fld id="{D3205BAC-2707-4D1D-9F44-E16A1A35DB54}" type="slidenum">
              <a:rPr lang="fr-FR" altLang="fr-FR"/>
              <a:pPr/>
              <a:t>3</a:t>
            </a:fld>
            <a:endParaRPr lang="fr-FR" altLang="fr-FR"/>
          </a:p>
        </p:txBody>
      </p:sp>
      <p:sp>
        <p:nvSpPr>
          <p:cNvPr id="64513" name="Text Box 1">
            <a:extLst>
              <a:ext uri="{FF2B5EF4-FFF2-40B4-BE49-F238E27FC236}">
                <a16:creationId xmlns:a16="http://schemas.microsoft.com/office/drawing/2014/main" id="{4F44E29F-FBB5-4F11-BB4D-088DB68B9D02}"/>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89345748-FC66-4641-9B80-11B4E2C07B22}" type="slidenum">
              <a:rPr lang="fr-FR" altLang="fr-FR" sz="1200">
                <a:latin typeface="Calibri" panose="020F0502020204030204" pitchFamily="34" charset="0"/>
              </a:rPr>
              <a:pPr algn="r" eaLnBrk="1" hangingPunct="1">
                <a:buClrTx/>
                <a:buFontTx/>
                <a:buNone/>
              </a:pPr>
              <a:t>3</a:t>
            </a:fld>
            <a:endParaRPr lang="fr-FR" altLang="fr-FR" sz="1200">
              <a:latin typeface="Calibri" panose="020F0502020204030204" pitchFamily="34" charset="0"/>
            </a:endParaRPr>
          </a:p>
        </p:txBody>
      </p:sp>
      <p:sp>
        <p:nvSpPr>
          <p:cNvPr id="64514" name="Rectangle 2">
            <a:extLst>
              <a:ext uri="{FF2B5EF4-FFF2-40B4-BE49-F238E27FC236}">
                <a16:creationId xmlns:a16="http://schemas.microsoft.com/office/drawing/2014/main" id="{63D3189D-9F88-4E1C-ABBE-6388F8E2DC49}"/>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5" name="Text Box 3">
            <a:extLst>
              <a:ext uri="{FF2B5EF4-FFF2-40B4-BE49-F238E27FC236}">
                <a16:creationId xmlns:a16="http://schemas.microsoft.com/office/drawing/2014/main" id="{9051C6C8-1E4E-4FC2-82F9-FF873500FC34}"/>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B839FFAF-8219-4B5C-8A16-07E447961671}"/>
              </a:ext>
            </a:extLst>
          </p:cNvPr>
          <p:cNvSpPr>
            <a:spLocks noGrp="1" noChangeArrowheads="1"/>
          </p:cNvSpPr>
          <p:nvPr>
            <p:ph type="dt"/>
          </p:nvPr>
        </p:nvSpPr>
        <p:spPr>
          <a:ln/>
        </p:spPr>
        <p:txBody>
          <a:bodyPr/>
          <a:lstStyle/>
          <a:p>
            <a:r>
              <a:rPr lang="fr-FR" altLang="fr-FR"/>
              <a:t>24/09/20</a:t>
            </a:r>
          </a:p>
        </p:txBody>
      </p:sp>
      <p:sp>
        <p:nvSpPr>
          <p:cNvPr id="7" name="Rectangle 7">
            <a:extLst>
              <a:ext uri="{FF2B5EF4-FFF2-40B4-BE49-F238E27FC236}">
                <a16:creationId xmlns:a16="http://schemas.microsoft.com/office/drawing/2014/main" id="{60128CB9-274A-416A-B80A-93DC9A0CF948}"/>
              </a:ext>
            </a:extLst>
          </p:cNvPr>
          <p:cNvSpPr>
            <a:spLocks noGrp="1" noChangeArrowheads="1"/>
          </p:cNvSpPr>
          <p:nvPr>
            <p:ph type="sldNum"/>
          </p:nvPr>
        </p:nvSpPr>
        <p:spPr>
          <a:ln/>
        </p:spPr>
        <p:txBody>
          <a:bodyPr/>
          <a:lstStyle/>
          <a:p>
            <a:fld id="{A8A54E93-27E8-4AD9-B5E7-5CE6B1295FCF}" type="slidenum">
              <a:rPr lang="fr-FR" altLang="fr-FR"/>
              <a:pPr/>
              <a:t>4</a:t>
            </a:fld>
            <a:endParaRPr lang="fr-FR" altLang="fr-FR"/>
          </a:p>
        </p:txBody>
      </p:sp>
      <p:sp>
        <p:nvSpPr>
          <p:cNvPr id="65537" name="Text Box 1">
            <a:extLst>
              <a:ext uri="{FF2B5EF4-FFF2-40B4-BE49-F238E27FC236}">
                <a16:creationId xmlns:a16="http://schemas.microsoft.com/office/drawing/2014/main" id="{4CF1E0DF-E8FF-4F2E-8D36-3A1649DBE521}"/>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620C03B5-6244-4518-8AA6-4CC1047FCAA5}" type="slidenum">
              <a:rPr lang="fr-FR" altLang="fr-FR" sz="1200">
                <a:latin typeface="Calibri" panose="020F0502020204030204" pitchFamily="34" charset="0"/>
              </a:rPr>
              <a:pPr algn="r" eaLnBrk="1" hangingPunct="1">
                <a:buClrTx/>
                <a:buFontTx/>
                <a:buNone/>
              </a:pPr>
              <a:t>4</a:t>
            </a:fld>
            <a:endParaRPr lang="fr-FR" altLang="fr-FR" sz="1200">
              <a:latin typeface="Calibri" panose="020F0502020204030204" pitchFamily="34" charset="0"/>
            </a:endParaRPr>
          </a:p>
        </p:txBody>
      </p:sp>
      <p:sp>
        <p:nvSpPr>
          <p:cNvPr id="65538" name="Rectangle 2">
            <a:extLst>
              <a:ext uri="{FF2B5EF4-FFF2-40B4-BE49-F238E27FC236}">
                <a16:creationId xmlns:a16="http://schemas.microsoft.com/office/drawing/2014/main" id="{767BF92C-AF73-4223-A677-131FB8AD4A0C}"/>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9" name="Text Box 3">
            <a:extLst>
              <a:ext uri="{FF2B5EF4-FFF2-40B4-BE49-F238E27FC236}">
                <a16:creationId xmlns:a16="http://schemas.microsoft.com/office/drawing/2014/main" id="{5F7A8F78-DB30-4B9B-9FF9-954E25FEB04F}"/>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65540" name="Text Box 4">
            <a:extLst>
              <a:ext uri="{FF2B5EF4-FFF2-40B4-BE49-F238E27FC236}">
                <a16:creationId xmlns:a16="http://schemas.microsoft.com/office/drawing/2014/main" id="{B6BA3B8F-BEFD-46B7-83D9-F37D6463E387}"/>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A08E45F2-E1ED-40D0-9417-B101A5A7C8F5}" type="slidenum">
              <a:rPr lang="fr-FR" altLang="fr-FR" sz="1200">
                <a:latin typeface="Calibri" panose="020F0502020204030204" pitchFamily="34" charset="0"/>
              </a:rPr>
              <a:pPr algn="r" eaLnBrk="1" hangingPunct="1">
                <a:buClrTx/>
                <a:buFontTx/>
                <a:buNone/>
              </a:pPr>
              <a:t>4</a:t>
            </a:fld>
            <a:endParaRPr lang="fr-FR" altLang="fr-FR"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E493A2-E4D8-4812-959D-DE12215098B6}"/>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6C95A692-1C09-4D45-AA3D-1ABD672105A0}"/>
              </a:ext>
            </a:extLst>
          </p:cNvPr>
          <p:cNvSpPr>
            <a:spLocks noGrp="1" noChangeArrowheads="1"/>
          </p:cNvSpPr>
          <p:nvPr>
            <p:ph type="sldNum"/>
          </p:nvPr>
        </p:nvSpPr>
        <p:spPr>
          <a:ln/>
        </p:spPr>
        <p:txBody>
          <a:bodyPr/>
          <a:lstStyle/>
          <a:p>
            <a:fld id="{4C00EAED-527A-4508-8CB7-23F61828D587}" type="slidenum">
              <a:rPr lang="fr-FR" altLang="fr-FR"/>
              <a:pPr/>
              <a:t>5</a:t>
            </a:fld>
            <a:endParaRPr lang="fr-FR" altLang="fr-FR"/>
          </a:p>
        </p:txBody>
      </p:sp>
      <p:sp>
        <p:nvSpPr>
          <p:cNvPr id="66561" name="Rectangle 1">
            <a:extLst>
              <a:ext uri="{FF2B5EF4-FFF2-40B4-BE49-F238E27FC236}">
                <a16:creationId xmlns:a16="http://schemas.microsoft.com/office/drawing/2014/main" id="{29071419-7B15-4E68-A062-86AAE7351406}"/>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a:extLst>
              <a:ext uri="{FF2B5EF4-FFF2-40B4-BE49-F238E27FC236}">
                <a16:creationId xmlns:a16="http://schemas.microsoft.com/office/drawing/2014/main" id="{55C87115-8ADE-46AE-88A1-205BB1E957D4}"/>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B6B895B9-F5C7-4F04-9EDB-85BED0115EC0}"/>
              </a:ext>
            </a:extLst>
          </p:cNvPr>
          <p:cNvSpPr>
            <a:spLocks noGrp="1" noChangeArrowheads="1"/>
          </p:cNvSpPr>
          <p:nvPr>
            <p:ph type="dt"/>
          </p:nvPr>
        </p:nvSpPr>
        <p:spPr>
          <a:ln/>
        </p:spPr>
        <p:txBody>
          <a:bodyPr/>
          <a:lstStyle/>
          <a:p>
            <a:r>
              <a:rPr lang="fr-FR" altLang="fr-FR"/>
              <a:t>24/09/20</a:t>
            </a:r>
          </a:p>
        </p:txBody>
      </p:sp>
      <p:sp>
        <p:nvSpPr>
          <p:cNvPr id="7" name="Rectangle 7">
            <a:extLst>
              <a:ext uri="{FF2B5EF4-FFF2-40B4-BE49-F238E27FC236}">
                <a16:creationId xmlns:a16="http://schemas.microsoft.com/office/drawing/2014/main" id="{AA5FA4A6-31A0-4BC4-B3A2-006568FC62C3}"/>
              </a:ext>
            </a:extLst>
          </p:cNvPr>
          <p:cNvSpPr>
            <a:spLocks noGrp="1" noChangeArrowheads="1"/>
          </p:cNvSpPr>
          <p:nvPr>
            <p:ph type="sldNum"/>
          </p:nvPr>
        </p:nvSpPr>
        <p:spPr>
          <a:ln/>
        </p:spPr>
        <p:txBody>
          <a:bodyPr/>
          <a:lstStyle/>
          <a:p>
            <a:fld id="{5C66ED50-DEF1-4D3B-905C-371CAA804657}" type="slidenum">
              <a:rPr lang="fr-FR" altLang="fr-FR"/>
              <a:pPr/>
              <a:t>6</a:t>
            </a:fld>
            <a:endParaRPr lang="fr-FR" altLang="fr-FR"/>
          </a:p>
        </p:txBody>
      </p:sp>
      <p:sp>
        <p:nvSpPr>
          <p:cNvPr id="67585" name="Text Box 1">
            <a:extLst>
              <a:ext uri="{FF2B5EF4-FFF2-40B4-BE49-F238E27FC236}">
                <a16:creationId xmlns:a16="http://schemas.microsoft.com/office/drawing/2014/main" id="{378765F4-7714-4914-BBED-5BD8B2DD6C06}"/>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E3CA2E52-A0C8-424E-A271-5863ED7DEE86}" type="slidenum">
              <a:rPr lang="fr-FR" altLang="fr-FR" sz="1200">
                <a:latin typeface="Calibri" panose="020F0502020204030204" pitchFamily="34" charset="0"/>
              </a:rPr>
              <a:pPr algn="r" eaLnBrk="1" hangingPunct="1">
                <a:buClrTx/>
                <a:buFontTx/>
                <a:buNone/>
              </a:pPr>
              <a:t>6</a:t>
            </a:fld>
            <a:endParaRPr lang="fr-FR" altLang="fr-FR" sz="1200">
              <a:latin typeface="Calibri" panose="020F0502020204030204" pitchFamily="34" charset="0"/>
            </a:endParaRPr>
          </a:p>
        </p:txBody>
      </p:sp>
      <p:sp>
        <p:nvSpPr>
          <p:cNvPr id="67586" name="Rectangle 2">
            <a:extLst>
              <a:ext uri="{FF2B5EF4-FFF2-40B4-BE49-F238E27FC236}">
                <a16:creationId xmlns:a16="http://schemas.microsoft.com/office/drawing/2014/main" id="{192DC223-ADEB-4A36-B4FD-4CFEDEA9EE37}"/>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7" name="Text Box 3">
            <a:extLst>
              <a:ext uri="{FF2B5EF4-FFF2-40B4-BE49-F238E27FC236}">
                <a16:creationId xmlns:a16="http://schemas.microsoft.com/office/drawing/2014/main" id="{CF381735-E530-432A-A626-5A504DE9035E}"/>
              </a:ext>
            </a:extLst>
          </p:cNvPr>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67588" name="Text Box 4">
            <a:extLst>
              <a:ext uri="{FF2B5EF4-FFF2-40B4-BE49-F238E27FC236}">
                <a16:creationId xmlns:a16="http://schemas.microsoft.com/office/drawing/2014/main" id="{FCFD0D9D-8F9D-4A5E-BA41-A31D4A94B16D}"/>
              </a:ext>
            </a:extLst>
          </p:cNvPr>
          <p:cNvSpPr txBox="1">
            <a:spLocks noChangeArrowheads="1"/>
          </p:cNvSpPr>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F3802589-138D-4066-8185-EB1482390D7B}" type="slidenum">
              <a:rPr lang="fr-FR" altLang="fr-FR" sz="1200">
                <a:latin typeface="Calibri" panose="020F0502020204030204" pitchFamily="34" charset="0"/>
              </a:rPr>
              <a:pPr algn="r" eaLnBrk="1" hangingPunct="1">
                <a:buClrTx/>
                <a:buFontTx/>
                <a:buNone/>
              </a:pPr>
              <a:t>6</a:t>
            </a:fld>
            <a:endParaRPr lang="fr-FR" altLang="fr-FR" sz="120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5FC3D9-C00A-42E3-B11F-AFAA3B0C99E8}"/>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45D61D51-D829-48C6-8402-09D12BA13B2F}"/>
              </a:ext>
            </a:extLst>
          </p:cNvPr>
          <p:cNvSpPr>
            <a:spLocks noGrp="1" noChangeArrowheads="1"/>
          </p:cNvSpPr>
          <p:nvPr>
            <p:ph type="sldNum"/>
          </p:nvPr>
        </p:nvSpPr>
        <p:spPr>
          <a:ln/>
        </p:spPr>
        <p:txBody>
          <a:bodyPr/>
          <a:lstStyle/>
          <a:p>
            <a:fld id="{66EE4A54-AA3C-4CB9-AD59-0925AA7FF1D7}" type="slidenum">
              <a:rPr lang="fr-FR" altLang="fr-FR"/>
              <a:pPr/>
              <a:t>7</a:t>
            </a:fld>
            <a:endParaRPr lang="fr-FR" altLang="fr-FR"/>
          </a:p>
        </p:txBody>
      </p:sp>
      <p:sp>
        <p:nvSpPr>
          <p:cNvPr id="68609" name="Rectangle 1">
            <a:extLst>
              <a:ext uri="{FF2B5EF4-FFF2-40B4-BE49-F238E27FC236}">
                <a16:creationId xmlns:a16="http://schemas.microsoft.com/office/drawing/2014/main" id="{8A50B597-9A64-4061-923E-04D087C337F1}"/>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0" name="Rectangle 2">
            <a:extLst>
              <a:ext uri="{FF2B5EF4-FFF2-40B4-BE49-F238E27FC236}">
                <a16:creationId xmlns:a16="http://schemas.microsoft.com/office/drawing/2014/main" id="{D3C2C001-5F20-4707-BEC3-73A85DA483F0}"/>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733F7B-1DB7-4BF8-9203-A501AA0CBF7F}"/>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9B5E9E5B-68BA-4A94-9B1F-77424A4BE587}"/>
              </a:ext>
            </a:extLst>
          </p:cNvPr>
          <p:cNvSpPr>
            <a:spLocks noGrp="1" noChangeArrowheads="1"/>
          </p:cNvSpPr>
          <p:nvPr>
            <p:ph type="sldNum"/>
          </p:nvPr>
        </p:nvSpPr>
        <p:spPr>
          <a:ln/>
        </p:spPr>
        <p:txBody>
          <a:bodyPr/>
          <a:lstStyle/>
          <a:p>
            <a:fld id="{DDE7A7F5-F0FF-4577-A1ED-B3D447CFAE72}" type="slidenum">
              <a:rPr lang="fr-FR" altLang="fr-FR"/>
              <a:pPr/>
              <a:t>8</a:t>
            </a:fld>
            <a:endParaRPr lang="fr-FR" altLang="fr-FR"/>
          </a:p>
        </p:txBody>
      </p:sp>
      <p:sp>
        <p:nvSpPr>
          <p:cNvPr id="69633" name="Rectangle 1">
            <a:extLst>
              <a:ext uri="{FF2B5EF4-FFF2-40B4-BE49-F238E27FC236}">
                <a16:creationId xmlns:a16="http://schemas.microsoft.com/office/drawing/2014/main" id="{B1F27CD5-4374-47AC-80B0-0C51AFC92CFF}"/>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4" name="Rectangle 2">
            <a:extLst>
              <a:ext uri="{FF2B5EF4-FFF2-40B4-BE49-F238E27FC236}">
                <a16:creationId xmlns:a16="http://schemas.microsoft.com/office/drawing/2014/main" id="{8394398C-73ED-4AF7-888B-055E6659B5B6}"/>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2CD3D7-A32E-4FAD-87BC-1090EF2176F4}"/>
              </a:ext>
            </a:extLst>
          </p:cNvPr>
          <p:cNvSpPr>
            <a:spLocks noGrp="1" noChangeArrowheads="1"/>
          </p:cNvSpPr>
          <p:nvPr>
            <p:ph type="dt"/>
          </p:nvPr>
        </p:nvSpPr>
        <p:spPr>
          <a:ln/>
        </p:spPr>
        <p:txBody>
          <a:bodyPr/>
          <a:lstStyle/>
          <a:p>
            <a:r>
              <a:rPr lang="fr-FR" altLang="fr-FR"/>
              <a:t>24/09/20</a:t>
            </a:r>
          </a:p>
        </p:txBody>
      </p:sp>
      <p:sp>
        <p:nvSpPr>
          <p:cNvPr id="5" name="Rectangle 7">
            <a:extLst>
              <a:ext uri="{FF2B5EF4-FFF2-40B4-BE49-F238E27FC236}">
                <a16:creationId xmlns:a16="http://schemas.microsoft.com/office/drawing/2014/main" id="{9F830C18-4BF5-467F-B786-F0021BE81D18}"/>
              </a:ext>
            </a:extLst>
          </p:cNvPr>
          <p:cNvSpPr>
            <a:spLocks noGrp="1" noChangeArrowheads="1"/>
          </p:cNvSpPr>
          <p:nvPr>
            <p:ph type="sldNum"/>
          </p:nvPr>
        </p:nvSpPr>
        <p:spPr>
          <a:ln/>
        </p:spPr>
        <p:txBody>
          <a:bodyPr/>
          <a:lstStyle/>
          <a:p>
            <a:fld id="{B80DF4E0-AD3E-43BF-AD89-83F08753A1E1}" type="slidenum">
              <a:rPr lang="fr-FR" altLang="fr-FR"/>
              <a:pPr/>
              <a:t>9</a:t>
            </a:fld>
            <a:endParaRPr lang="fr-FR" altLang="fr-FR"/>
          </a:p>
        </p:txBody>
      </p:sp>
      <p:sp>
        <p:nvSpPr>
          <p:cNvPr id="70657" name="Rectangle 1">
            <a:extLst>
              <a:ext uri="{FF2B5EF4-FFF2-40B4-BE49-F238E27FC236}">
                <a16:creationId xmlns:a16="http://schemas.microsoft.com/office/drawing/2014/main" id="{09E0255E-3BA3-4108-A162-8CCA99A3D6D1}"/>
              </a:ext>
            </a:extLst>
          </p:cNvPr>
          <p:cNvSpPr txBox="1">
            <a:spLocks noChangeArrowheads="1"/>
          </p:cNvSpPr>
          <p:nvPr>
            <p:ph type="sldImg"/>
          </p:nvPr>
        </p:nvSpPr>
        <p:spPr bwMode="auto">
          <a:xfrm>
            <a:off x="917575" y="744538"/>
            <a:ext cx="4962525"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0658" name="Rectangle 2">
            <a:extLst>
              <a:ext uri="{FF2B5EF4-FFF2-40B4-BE49-F238E27FC236}">
                <a16:creationId xmlns:a16="http://schemas.microsoft.com/office/drawing/2014/main" id="{9C93BA51-35F8-411F-B012-EFCC8549767D}"/>
              </a:ext>
            </a:extLst>
          </p:cNvPr>
          <p:cNvSpPr txBox="1">
            <a:spLocks noChangeArrowheads="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B1075D-01A8-4DD6-80D0-347DFDB1B068}"/>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8971B35-BD3F-4384-8288-3C8D055B5EA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67995BFE-2F78-4A45-BC40-21CDB56BE399}"/>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4124890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CAB0CF-6BA9-49CF-8DEF-B4157D58849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D84C341-B250-4F7F-8936-BB6089378BF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7942E8A-1E1C-4795-A5FF-6ED3EF8C53F1}"/>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328242847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8A4341-59D8-43A2-8C60-697F40A96F40}"/>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2DF04F3-7038-42DC-A4C1-6D6624D9F1E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AD2D4F8-EE14-46EF-B2DB-92B1A6B27866}"/>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011F37E3-CB06-4276-A9EE-901B88A835F1}"/>
              </a:ext>
            </a:extLst>
          </p:cNvPr>
          <p:cNvSpPr>
            <a:spLocks noGrp="1"/>
          </p:cNvSpPr>
          <p:nvPr>
            <p:ph type="sldNum" idx="11"/>
          </p:nvPr>
        </p:nvSpPr>
        <p:spPr/>
        <p:txBody>
          <a:bodyPr/>
          <a:lstStyle>
            <a:lvl1pPr>
              <a:defRPr/>
            </a:lvl1pPr>
          </a:lstStyle>
          <a:p>
            <a:fld id="{ED640F6C-C808-4322-902B-4E844999EE2D}" type="slidenum">
              <a:rPr lang="fr-FR" altLang="fr-FR"/>
              <a:pPr/>
              <a:t>‹N°›</a:t>
            </a:fld>
            <a:endParaRPr lang="fr-FR" altLang="fr-FR"/>
          </a:p>
        </p:txBody>
      </p:sp>
    </p:spTree>
    <p:extLst>
      <p:ext uri="{BB962C8B-B14F-4D97-AF65-F5344CB8AC3E}">
        <p14:creationId xmlns:p14="http://schemas.microsoft.com/office/powerpoint/2010/main" val="2645701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2DF76B-3C57-445B-8742-804EB167C68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C294A49-C2C9-4BD6-BABE-E42ED30434AC}"/>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6E9A231-2F06-498C-8DDF-ED4D4DB242E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8883B0B-5E68-4A4B-A2AF-E43C17D3B64D}"/>
              </a:ext>
            </a:extLst>
          </p:cNvPr>
          <p:cNvSpPr>
            <a:spLocks noGrp="1"/>
          </p:cNvSpPr>
          <p:nvPr>
            <p:ph type="sldNum" idx="11"/>
          </p:nvPr>
        </p:nvSpPr>
        <p:spPr/>
        <p:txBody>
          <a:bodyPr/>
          <a:lstStyle>
            <a:lvl1pPr>
              <a:defRPr/>
            </a:lvl1pPr>
          </a:lstStyle>
          <a:p>
            <a:fld id="{68095ECE-6C2C-4292-A4DA-6FD57D769A96}" type="slidenum">
              <a:rPr lang="fr-FR" altLang="fr-FR"/>
              <a:pPr/>
              <a:t>‹N°›</a:t>
            </a:fld>
            <a:endParaRPr lang="fr-FR" altLang="fr-FR"/>
          </a:p>
        </p:txBody>
      </p:sp>
    </p:spTree>
    <p:extLst>
      <p:ext uri="{BB962C8B-B14F-4D97-AF65-F5344CB8AC3E}">
        <p14:creationId xmlns:p14="http://schemas.microsoft.com/office/powerpoint/2010/main" val="17519284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124130-03BF-4560-8AF3-4F5027E39647}"/>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CF181DD-E028-4C14-86BC-FDC42B5AAE91}"/>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D6AEA47-57B6-48C6-948F-025E76035EA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A2201E1-D955-45A4-AEEB-5B9CF770EAA4}"/>
              </a:ext>
            </a:extLst>
          </p:cNvPr>
          <p:cNvSpPr>
            <a:spLocks noGrp="1"/>
          </p:cNvSpPr>
          <p:nvPr>
            <p:ph type="sldNum" idx="11"/>
          </p:nvPr>
        </p:nvSpPr>
        <p:spPr/>
        <p:txBody>
          <a:bodyPr/>
          <a:lstStyle>
            <a:lvl1pPr>
              <a:defRPr/>
            </a:lvl1pPr>
          </a:lstStyle>
          <a:p>
            <a:fld id="{CCE2338E-3D73-4ABC-8322-C811E3630423}" type="slidenum">
              <a:rPr lang="fr-FR" altLang="fr-FR"/>
              <a:pPr/>
              <a:t>‹N°›</a:t>
            </a:fld>
            <a:endParaRPr lang="fr-FR" altLang="fr-FR"/>
          </a:p>
        </p:txBody>
      </p:sp>
    </p:spTree>
    <p:extLst>
      <p:ext uri="{BB962C8B-B14F-4D97-AF65-F5344CB8AC3E}">
        <p14:creationId xmlns:p14="http://schemas.microsoft.com/office/powerpoint/2010/main" val="185262014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33CCE9-97F7-49C9-AABA-B6A5369E784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8F743EF-F38E-433D-9118-37B20C4B03AC}"/>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7AA10A5-6A98-4B3D-B02C-25C62C2591DC}"/>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C48E5A4-569B-45E6-AFEB-A9279D8F7687}"/>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C1260DF1-1DDB-4753-B861-2273AB215903}"/>
              </a:ext>
            </a:extLst>
          </p:cNvPr>
          <p:cNvSpPr>
            <a:spLocks noGrp="1"/>
          </p:cNvSpPr>
          <p:nvPr>
            <p:ph type="sldNum" idx="11"/>
          </p:nvPr>
        </p:nvSpPr>
        <p:spPr/>
        <p:txBody>
          <a:bodyPr/>
          <a:lstStyle>
            <a:lvl1pPr>
              <a:defRPr/>
            </a:lvl1pPr>
          </a:lstStyle>
          <a:p>
            <a:fld id="{23357B1B-C47D-4D1B-AD00-DE3960C6661B}" type="slidenum">
              <a:rPr lang="fr-FR" altLang="fr-FR"/>
              <a:pPr/>
              <a:t>‹N°›</a:t>
            </a:fld>
            <a:endParaRPr lang="fr-FR" altLang="fr-FR"/>
          </a:p>
        </p:txBody>
      </p:sp>
    </p:spTree>
    <p:extLst>
      <p:ext uri="{BB962C8B-B14F-4D97-AF65-F5344CB8AC3E}">
        <p14:creationId xmlns:p14="http://schemas.microsoft.com/office/powerpoint/2010/main" val="371709495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3E6E49-FB9B-4E14-808E-2A1B4CA3BC78}"/>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6F0E91-5DDF-4E72-AE16-8BEED30E555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C148042-256E-433B-8872-A4E9D2BBA99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D18DAFB-D0EE-40AC-95C5-435714A8499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2FA3DFA-9E36-455B-A5B9-63608E9B15B5}"/>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054857A-C1C1-4042-9957-9760A0655651}"/>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64DD17FA-5646-4305-9FAF-8FD4BF6A5E85}"/>
              </a:ext>
            </a:extLst>
          </p:cNvPr>
          <p:cNvSpPr>
            <a:spLocks noGrp="1"/>
          </p:cNvSpPr>
          <p:nvPr>
            <p:ph type="sldNum" idx="11"/>
          </p:nvPr>
        </p:nvSpPr>
        <p:spPr/>
        <p:txBody>
          <a:bodyPr/>
          <a:lstStyle>
            <a:lvl1pPr>
              <a:defRPr/>
            </a:lvl1pPr>
          </a:lstStyle>
          <a:p>
            <a:fld id="{1CEBFA17-C4F2-41A8-8C89-0C215CA1F7CC}" type="slidenum">
              <a:rPr lang="fr-FR" altLang="fr-FR"/>
              <a:pPr/>
              <a:t>‹N°›</a:t>
            </a:fld>
            <a:endParaRPr lang="fr-FR" altLang="fr-FR"/>
          </a:p>
        </p:txBody>
      </p:sp>
    </p:spTree>
    <p:extLst>
      <p:ext uri="{BB962C8B-B14F-4D97-AF65-F5344CB8AC3E}">
        <p14:creationId xmlns:p14="http://schemas.microsoft.com/office/powerpoint/2010/main" val="133873563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659381-47D9-4234-AC4E-92999CC9EFF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9464587-85D8-4B35-A36A-8EACC09BB078}"/>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A6EDA327-D4AC-417E-A2B5-41A040B60A80}"/>
              </a:ext>
            </a:extLst>
          </p:cNvPr>
          <p:cNvSpPr>
            <a:spLocks noGrp="1"/>
          </p:cNvSpPr>
          <p:nvPr>
            <p:ph type="sldNum" idx="11"/>
          </p:nvPr>
        </p:nvSpPr>
        <p:spPr/>
        <p:txBody>
          <a:bodyPr/>
          <a:lstStyle>
            <a:lvl1pPr>
              <a:defRPr/>
            </a:lvl1pPr>
          </a:lstStyle>
          <a:p>
            <a:fld id="{A796C087-00A9-41AF-89D6-872878F8C14A}" type="slidenum">
              <a:rPr lang="fr-FR" altLang="fr-FR"/>
              <a:pPr/>
              <a:t>‹N°›</a:t>
            </a:fld>
            <a:endParaRPr lang="fr-FR" altLang="fr-FR"/>
          </a:p>
        </p:txBody>
      </p:sp>
    </p:spTree>
    <p:extLst>
      <p:ext uri="{BB962C8B-B14F-4D97-AF65-F5344CB8AC3E}">
        <p14:creationId xmlns:p14="http://schemas.microsoft.com/office/powerpoint/2010/main" val="333641361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B9B597F-0FD9-47FE-9FAE-05FE68557D97}"/>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5439A2FF-C65C-4DBD-B160-3443755B3D5E}"/>
              </a:ext>
            </a:extLst>
          </p:cNvPr>
          <p:cNvSpPr>
            <a:spLocks noGrp="1"/>
          </p:cNvSpPr>
          <p:nvPr>
            <p:ph type="sldNum" idx="11"/>
          </p:nvPr>
        </p:nvSpPr>
        <p:spPr/>
        <p:txBody>
          <a:bodyPr/>
          <a:lstStyle>
            <a:lvl1pPr>
              <a:defRPr/>
            </a:lvl1pPr>
          </a:lstStyle>
          <a:p>
            <a:fld id="{5E443CCC-7337-40D0-BF4E-D72DED256C2E}" type="slidenum">
              <a:rPr lang="fr-FR" altLang="fr-FR"/>
              <a:pPr/>
              <a:t>‹N°›</a:t>
            </a:fld>
            <a:endParaRPr lang="fr-FR" altLang="fr-FR"/>
          </a:p>
        </p:txBody>
      </p:sp>
    </p:spTree>
    <p:extLst>
      <p:ext uri="{BB962C8B-B14F-4D97-AF65-F5344CB8AC3E}">
        <p14:creationId xmlns:p14="http://schemas.microsoft.com/office/powerpoint/2010/main" val="211803748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0BB3C2-24A2-49A9-BDB2-C23F6E224D7E}"/>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9641751-010D-4E4A-B059-5549BCDECF3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3979233-0B6F-490F-9A03-216D55A90BC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2ACC478-7553-4651-A340-EAB5F0C12D80}"/>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001534F8-AC67-4355-82DB-F52509EE4412}"/>
              </a:ext>
            </a:extLst>
          </p:cNvPr>
          <p:cNvSpPr>
            <a:spLocks noGrp="1"/>
          </p:cNvSpPr>
          <p:nvPr>
            <p:ph type="sldNum" idx="11"/>
          </p:nvPr>
        </p:nvSpPr>
        <p:spPr/>
        <p:txBody>
          <a:bodyPr/>
          <a:lstStyle>
            <a:lvl1pPr>
              <a:defRPr/>
            </a:lvl1pPr>
          </a:lstStyle>
          <a:p>
            <a:fld id="{4FB2036C-F4B7-4915-9D88-D4B622207729}" type="slidenum">
              <a:rPr lang="fr-FR" altLang="fr-FR"/>
              <a:pPr/>
              <a:t>‹N°›</a:t>
            </a:fld>
            <a:endParaRPr lang="fr-FR" altLang="fr-FR"/>
          </a:p>
        </p:txBody>
      </p:sp>
    </p:spTree>
    <p:extLst>
      <p:ext uri="{BB962C8B-B14F-4D97-AF65-F5344CB8AC3E}">
        <p14:creationId xmlns:p14="http://schemas.microsoft.com/office/powerpoint/2010/main" val="267909123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064564-416E-4F9E-B3A0-4442E24A3705}"/>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9921E71-F84F-4131-87C9-2EDCFBBC741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E1C7CDF-7867-4F69-A03B-B5F8331E033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2BAFC19-15B1-4343-8988-239D29DB31A5}"/>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E975E99D-418B-43D0-923A-D09E706DAB0A}"/>
              </a:ext>
            </a:extLst>
          </p:cNvPr>
          <p:cNvSpPr>
            <a:spLocks noGrp="1"/>
          </p:cNvSpPr>
          <p:nvPr>
            <p:ph type="sldNum" idx="11"/>
          </p:nvPr>
        </p:nvSpPr>
        <p:spPr/>
        <p:txBody>
          <a:bodyPr/>
          <a:lstStyle>
            <a:lvl1pPr>
              <a:defRPr/>
            </a:lvl1pPr>
          </a:lstStyle>
          <a:p>
            <a:fld id="{77018715-035F-411B-AC4B-F9F956F8FAC6}" type="slidenum">
              <a:rPr lang="fr-FR" altLang="fr-FR"/>
              <a:pPr/>
              <a:t>‹N°›</a:t>
            </a:fld>
            <a:endParaRPr lang="fr-FR" altLang="fr-FR"/>
          </a:p>
        </p:txBody>
      </p:sp>
    </p:spTree>
    <p:extLst>
      <p:ext uri="{BB962C8B-B14F-4D97-AF65-F5344CB8AC3E}">
        <p14:creationId xmlns:p14="http://schemas.microsoft.com/office/powerpoint/2010/main" val="13102980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A7004A-97E5-46E3-96A8-84E3BE373B7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D67504D7-EFBF-4896-A0FB-4D2850BBDFF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CED5FA3-69E4-4DD0-98A0-8A9F532BBEDE}"/>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405DE04-2F1B-4117-BBC8-31EB6D35B3D9}"/>
              </a:ext>
            </a:extLst>
          </p:cNvPr>
          <p:cNvSpPr>
            <a:spLocks noGrp="1"/>
          </p:cNvSpPr>
          <p:nvPr>
            <p:ph type="sldNum" idx="11"/>
          </p:nvPr>
        </p:nvSpPr>
        <p:spPr/>
        <p:txBody>
          <a:bodyPr/>
          <a:lstStyle>
            <a:lvl1pPr>
              <a:defRPr/>
            </a:lvl1pPr>
          </a:lstStyle>
          <a:p>
            <a:fld id="{E5D80DCF-3806-4155-A9BF-9E734CA13D88}" type="slidenum">
              <a:rPr lang="fr-FR" altLang="fr-FR"/>
              <a:pPr/>
              <a:t>‹N°›</a:t>
            </a:fld>
            <a:endParaRPr lang="fr-FR" altLang="fr-FR"/>
          </a:p>
        </p:txBody>
      </p:sp>
    </p:spTree>
    <p:extLst>
      <p:ext uri="{BB962C8B-B14F-4D97-AF65-F5344CB8AC3E}">
        <p14:creationId xmlns:p14="http://schemas.microsoft.com/office/powerpoint/2010/main" val="2333301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B5E27BF-C233-452E-AFA2-D8E339D2B780}"/>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2D1777B-9A1E-4AB7-A0E8-63C6C18216A9}"/>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6729134-CEB6-49F1-9524-E8143B5394BF}"/>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196954089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02B900D-F8F3-4E2A-9418-AF8AC5570408}"/>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2B86FEB-F610-4871-9201-392D0672ED11}"/>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274E17A-AAA4-4C9C-9044-BF5ACADCC4F0}"/>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87678361-F200-4BBC-AB74-56A61CE4A920}"/>
              </a:ext>
            </a:extLst>
          </p:cNvPr>
          <p:cNvSpPr>
            <a:spLocks noGrp="1"/>
          </p:cNvSpPr>
          <p:nvPr>
            <p:ph type="sldNum" idx="11"/>
          </p:nvPr>
        </p:nvSpPr>
        <p:spPr/>
        <p:txBody>
          <a:bodyPr/>
          <a:lstStyle>
            <a:lvl1pPr>
              <a:defRPr/>
            </a:lvl1pPr>
          </a:lstStyle>
          <a:p>
            <a:fld id="{8F844DF0-20A0-48FC-AD41-A16B27456AB0}" type="slidenum">
              <a:rPr lang="fr-FR" altLang="fr-FR"/>
              <a:pPr/>
              <a:t>‹N°›</a:t>
            </a:fld>
            <a:endParaRPr lang="fr-FR" altLang="fr-FR"/>
          </a:p>
        </p:txBody>
      </p:sp>
    </p:spTree>
    <p:extLst>
      <p:ext uri="{BB962C8B-B14F-4D97-AF65-F5344CB8AC3E}">
        <p14:creationId xmlns:p14="http://schemas.microsoft.com/office/powerpoint/2010/main" val="31650003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6F284B-0165-4CD1-846B-ECC3E0960069}"/>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910365C-6701-4E29-A21A-1E13C7148D2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EC598E8-96CE-44FC-9280-80CDD43F63D4}"/>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AD2FF67-EFD4-466A-A619-35EDA8E53034}"/>
              </a:ext>
            </a:extLst>
          </p:cNvPr>
          <p:cNvSpPr>
            <a:spLocks noGrp="1"/>
          </p:cNvSpPr>
          <p:nvPr>
            <p:ph type="sldNum" idx="11"/>
          </p:nvPr>
        </p:nvSpPr>
        <p:spPr/>
        <p:txBody>
          <a:bodyPr/>
          <a:lstStyle>
            <a:lvl1pPr>
              <a:defRPr/>
            </a:lvl1pPr>
          </a:lstStyle>
          <a:p>
            <a:fld id="{AB940E7C-9FBB-486E-AA85-D9A4C2FFB176}" type="slidenum">
              <a:rPr lang="fr-FR" altLang="fr-FR"/>
              <a:pPr/>
              <a:t>‹N°›</a:t>
            </a:fld>
            <a:endParaRPr lang="fr-FR" altLang="fr-FR"/>
          </a:p>
        </p:txBody>
      </p:sp>
    </p:spTree>
    <p:extLst>
      <p:ext uri="{BB962C8B-B14F-4D97-AF65-F5344CB8AC3E}">
        <p14:creationId xmlns:p14="http://schemas.microsoft.com/office/powerpoint/2010/main" val="76610841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2F42D6-EEE4-4E43-8B27-29A64EDFE9D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CE5612A-A051-4688-87AC-6AE457EA77C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1167BF5-0C7E-4739-B67C-904F6303E1FE}"/>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BA5479D-1338-4ECF-87C0-1685451DD590}"/>
              </a:ext>
            </a:extLst>
          </p:cNvPr>
          <p:cNvSpPr>
            <a:spLocks noGrp="1"/>
          </p:cNvSpPr>
          <p:nvPr>
            <p:ph type="sldNum" idx="11"/>
          </p:nvPr>
        </p:nvSpPr>
        <p:spPr/>
        <p:txBody>
          <a:bodyPr/>
          <a:lstStyle>
            <a:lvl1pPr>
              <a:defRPr/>
            </a:lvl1pPr>
          </a:lstStyle>
          <a:p>
            <a:fld id="{AE138B74-954F-422B-A1B2-1DC122737FF2}" type="slidenum">
              <a:rPr lang="fr-FR" altLang="fr-FR"/>
              <a:pPr/>
              <a:t>‹N°›</a:t>
            </a:fld>
            <a:endParaRPr lang="fr-FR" altLang="fr-FR"/>
          </a:p>
        </p:txBody>
      </p:sp>
    </p:spTree>
    <p:extLst>
      <p:ext uri="{BB962C8B-B14F-4D97-AF65-F5344CB8AC3E}">
        <p14:creationId xmlns:p14="http://schemas.microsoft.com/office/powerpoint/2010/main" val="54382700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CE75ED-5120-421C-B557-A1D091A8A6EA}"/>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C43BE42-B8D4-40D5-8463-17DF8492FAF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C6B7A17-50EF-409D-A537-EA41BF492B5E}"/>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09A9A9D7-7D12-4A91-BA11-E78D76CAD93B}"/>
              </a:ext>
            </a:extLst>
          </p:cNvPr>
          <p:cNvSpPr>
            <a:spLocks noGrp="1"/>
          </p:cNvSpPr>
          <p:nvPr>
            <p:ph type="sldNum" idx="11"/>
          </p:nvPr>
        </p:nvSpPr>
        <p:spPr/>
        <p:txBody>
          <a:bodyPr/>
          <a:lstStyle>
            <a:lvl1pPr>
              <a:defRPr/>
            </a:lvl1pPr>
          </a:lstStyle>
          <a:p>
            <a:fld id="{805FFB0D-882D-40E7-A47C-694FC19CC759}" type="slidenum">
              <a:rPr lang="fr-FR" altLang="fr-FR"/>
              <a:pPr/>
              <a:t>‹N°›</a:t>
            </a:fld>
            <a:endParaRPr lang="fr-FR" altLang="fr-FR"/>
          </a:p>
        </p:txBody>
      </p:sp>
    </p:spTree>
    <p:extLst>
      <p:ext uri="{BB962C8B-B14F-4D97-AF65-F5344CB8AC3E}">
        <p14:creationId xmlns:p14="http://schemas.microsoft.com/office/powerpoint/2010/main" val="60469709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69125C-6A32-4484-99FF-6F88F6CBCA1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274AD53-41D5-4E4B-AC19-A2B53ED28CBD}"/>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E610AC3-7A69-44C6-9244-B8282602441D}"/>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6C1806D-1064-4CDF-88F8-67BCB157FFA2}"/>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88E8FDD0-92CC-4264-B752-633A72A54728}"/>
              </a:ext>
            </a:extLst>
          </p:cNvPr>
          <p:cNvSpPr>
            <a:spLocks noGrp="1"/>
          </p:cNvSpPr>
          <p:nvPr>
            <p:ph type="sldNum" idx="11"/>
          </p:nvPr>
        </p:nvSpPr>
        <p:spPr/>
        <p:txBody>
          <a:bodyPr/>
          <a:lstStyle>
            <a:lvl1pPr>
              <a:defRPr/>
            </a:lvl1pPr>
          </a:lstStyle>
          <a:p>
            <a:fld id="{C00B1EBE-C9B2-4242-9783-C4E1284C7DB4}" type="slidenum">
              <a:rPr lang="fr-FR" altLang="fr-FR"/>
              <a:pPr/>
              <a:t>‹N°›</a:t>
            </a:fld>
            <a:endParaRPr lang="fr-FR" altLang="fr-FR"/>
          </a:p>
        </p:txBody>
      </p:sp>
    </p:spTree>
    <p:extLst>
      <p:ext uri="{BB962C8B-B14F-4D97-AF65-F5344CB8AC3E}">
        <p14:creationId xmlns:p14="http://schemas.microsoft.com/office/powerpoint/2010/main" val="48211641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E92CEE-2113-4B64-ACC6-8E74EBD696CD}"/>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2D57A95-A1DA-4E58-BCF4-75410281EAE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E41A0FD-DCA9-4BFD-8D8A-1D2A84598BFC}"/>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8949E44-1343-4063-A248-201D992855F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ACEE2EC-2FCF-4DC7-869F-6355DBFD4B45}"/>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DF475D5-EB5C-49A5-BB3E-3AEE2B571FC9}"/>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05CA786F-D724-433D-A46D-8736C9866D46}"/>
              </a:ext>
            </a:extLst>
          </p:cNvPr>
          <p:cNvSpPr>
            <a:spLocks noGrp="1"/>
          </p:cNvSpPr>
          <p:nvPr>
            <p:ph type="sldNum" idx="11"/>
          </p:nvPr>
        </p:nvSpPr>
        <p:spPr/>
        <p:txBody>
          <a:bodyPr/>
          <a:lstStyle>
            <a:lvl1pPr>
              <a:defRPr/>
            </a:lvl1pPr>
          </a:lstStyle>
          <a:p>
            <a:fld id="{750552FC-55B5-4130-A5E5-4E2601967B81}" type="slidenum">
              <a:rPr lang="fr-FR" altLang="fr-FR"/>
              <a:pPr/>
              <a:t>‹N°›</a:t>
            </a:fld>
            <a:endParaRPr lang="fr-FR" altLang="fr-FR"/>
          </a:p>
        </p:txBody>
      </p:sp>
    </p:spTree>
    <p:extLst>
      <p:ext uri="{BB962C8B-B14F-4D97-AF65-F5344CB8AC3E}">
        <p14:creationId xmlns:p14="http://schemas.microsoft.com/office/powerpoint/2010/main" val="46724787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C07417-B5CD-4864-9332-C978C34DF80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B502F92-5489-4D35-90C4-7BF8ECE9879A}"/>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90097520-FAEA-49A4-B19A-49910B91C1E0}"/>
              </a:ext>
            </a:extLst>
          </p:cNvPr>
          <p:cNvSpPr>
            <a:spLocks noGrp="1"/>
          </p:cNvSpPr>
          <p:nvPr>
            <p:ph type="sldNum" idx="11"/>
          </p:nvPr>
        </p:nvSpPr>
        <p:spPr/>
        <p:txBody>
          <a:bodyPr/>
          <a:lstStyle>
            <a:lvl1pPr>
              <a:defRPr/>
            </a:lvl1pPr>
          </a:lstStyle>
          <a:p>
            <a:fld id="{5AD9B680-ECF8-4220-8212-89ECA765562A}" type="slidenum">
              <a:rPr lang="fr-FR" altLang="fr-FR"/>
              <a:pPr/>
              <a:t>‹N°›</a:t>
            </a:fld>
            <a:endParaRPr lang="fr-FR" altLang="fr-FR"/>
          </a:p>
        </p:txBody>
      </p:sp>
    </p:spTree>
    <p:extLst>
      <p:ext uri="{BB962C8B-B14F-4D97-AF65-F5344CB8AC3E}">
        <p14:creationId xmlns:p14="http://schemas.microsoft.com/office/powerpoint/2010/main" val="275668206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8C5A408-F1B3-4017-BBFC-08343F97D226}"/>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E5398E14-4174-4DBF-8802-89752448789B}"/>
              </a:ext>
            </a:extLst>
          </p:cNvPr>
          <p:cNvSpPr>
            <a:spLocks noGrp="1"/>
          </p:cNvSpPr>
          <p:nvPr>
            <p:ph type="sldNum" idx="11"/>
          </p:nvPr>
        </p:nvSpPr>
        <p:spPr/>
        <p:txBody>
          <a:bodyPr/>
          <a:lstStyle>
            <a:lvl1pPr>
              <a:defRPr/>
            </a:lvl1pPr>
          </a:lstStyle>
          <a:p>
            <a:fld id="{B343C627-5639-4D3C-A13E-D70161CF8493}" type="slidenum">
              <a:rPr lang="fr-FR" altLang="fr-FR"/>
              <a:pPr/>
              <a:t>‹N°›</a:t>
            </a:fld>
            <a:endParaRPr lang="fr-FR" altLang="fr-FR"/>
          </a:p>
        </p:txBody>
      </p:sp>
    </p:spTree>
    <p:extLst>
      <p:ext uri="{BB962C8B-B14F-4D97-AF65-F5344CB8AC3E}">
        <p14:creationId xmlns:p14="http://schemas.microsoft.com/office/powerpoint/2010/main" val="74220064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2F62F8-6DD6-4B28-9F71-FCB7964398B3}"/>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D82E1B2C-EDF6-403E-B58E-EC29D7226F9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5FCFE2BB-6B45-45B6-801B-0DE523BA0EC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E3F4B71-85AB-49B1-B6B0-F681B795746B}"/>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BC386364-C115-47FE-90E0-DD2244642A50}"/>
              </a:ext>
            </a:extLst>
          </p:cNvPr>
          <p:cNvSpPr>
            <a:spLocks noGrp="1"/>
          </p:cNvSpPr>
          <p:nvPr>
            <p:ph type="sldNum" idx="11"/>
          </p:nvPr>
        </p:nvSpPr>
        <p:spPr/>
        <p:txBody>
          <a:bodyPr/>
          <a:lstStyle>
            <a:lvl1pPr>
              <a:defRPr/>
            </a:lvl1pPr>
          </a:lstStyle>
          <a:p>
            <a:fld id="{4B39C144-4B77-4408-9F6E-7A928B5F4D37}" type="slidenum">
              <a:rPr lang="fr-FR" altLang="fr-FR"/>
              <a:pPr/>
              <a:t>‹N°›</a:t>
            </a:fld>
            <a:endParaRPr lang="fr-FR" altLang="fr-FR"/>
          </a:p>
        </p:txBody>
      </p:sp>
    </p:spTree>
    <p:extLst>
      <p:ext uri="{BB962C8B-B14F-4D97-AF65-F5344CB8AC3E}">
        <p14:creationId xmlns:p14="http://schemas.microsoft.com/office/powerpoint/2010/main" val="156728578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1969F5-E39A-4058-9EA6-135C287EDB30}"/>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8CD7D88-1169-4C30-B7DD-B20DEC60F91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E021B31-5FCF-4E51-8F7F-C59F4E83FFB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F469E-D629-4DEE-9193-A5BA2C11F30D}"/>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2DC23E00-3FD2-48F9-AE2D-48ABF68BFC13}"/>
              </a:ext>
            </a:extLst>
          </p:cNvPr>
          <p:cNvSpPr>
            <a:spLocks noGrp="1"/>
          </p:cNvSpPr>
          <p:nvPr>
            <p:ph type="sldNum" idx="11"/>
          </p:nvPr>
        </p:nvSpPr>
        <p:spPr/>
        <p:txBody>
          <a:bodyPr/>
          <a:lstStyle>
            <a:lvl1pPr>
              <a:defRPr/>
            </a:lvl1pPr>
          </a:lstStyle>
          <a:p>
            <a:fld id="{49F6FE80-4CFB-45F2-87C7-23F79C432BCA}" type="slidenum">
              <a:rPr lang="fr-FR" altLang="fr-FR"/>
              <a:pPr/>
              <a:t>‹N°›</a:t>
            </a:fld>
            <a:endParaRPr lang="fr-FR" altLang="fr-FR"/>
          </a:p>
        </p:txBody>
      </p:sp>
    </p:spTree>
    <p:extLst>
      <p:ext uri="{BB962C8B-B14F-4D97-AF65-F5344CB8AC3E}">
        <p14:creationId xmlns:p14="http://schemas.microsoft.com/office/powerpoint/2010/main" val="1667653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0941D8-4429-49E7-8D94-EC7BD70F1599}"/>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3146694D-2642-47E8-9769-D9CBE8D1180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1A95C04-30C0-480D-8539-53DD7B637A9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74843CF1-D286-46B8-99D1-78F6D6ED1880}"/>
              </a:ext>
            </a:extLst>
          </p:cNvPr>
          <p:cNvSpPr>
            <a:spLocks noGrp="1"/>
          </p:cNvSpPr>
          <p:nvPr>
            <p:ph type="sldNum" idx="11"/>
          </p:nvPr>
        </p:nvSpPr>
        <p:spPr/>
        <p:txBody>
          <a:bodyPr/>
          <a:lstStyle>
            <a:lvl1pPr>
              <a:defRPr/>
            </a:lvl1pPr>
          </a:lstStyle>
          <a:p>
            <a:fld id="{D704615C-1631-412A-A3B1-BE93A1405FA1}" type="slidenum">
              <a:rPr lang="fr-FR" altLang="fr-FR"/>
              <a:pPr/>
              <a:t>‹N°›</a:t>
            </a:fld>
            <a:endParaRPr lang="fr-FR" altLang="fr-FR"/>
          </a:p>
        </p:txBody>
      </p:sp>
    </p:spTree>
    <p:extLst>
      <p:ext uri="{BB962C8B-B14F-4D97-AF65-F5344CB8AC3E}">
        <p14:creationId xmlns:p14="http://schemas.microsoft.com/office/powerpoint/2010/main" val="108888044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308AB5-6097-4350-8A83-41F423D2A67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458F4D5-9D8A-4F72-99C3-AB5D9FB0BE7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FBE4EE7-0466-4D1D-9FD1-0386F8924C4B}"/>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F85D4F8B-8C3F-45E8-8585-D0BB7A93E4D9}"/>
              </a:ext>
            </a:extLst>
          </p:cNvPr>
          <p:cNvSpPr>
            <a:spLocks noGrp="1"/>
          </p:cNvSpPr>
          <p:nvPr>
            <p:ph type="sldNum" idx="11"/>
          </p:nvPr>
        </p:nvSpPr>
        <p:spPr/>
        <p:txBody>
          <a:bodyPr/>
          <a:lstStyle>
            <a:lvl1pPr>
              <a:defRPr/>
            </a:lvl1pPr>
          </a:lstStyle>
          <a:p>
            <a:fld id="{84132A9B-5E4C-4468-BEED-CB08441267CD}" type="slidenum">
              <a:rPr lang="fr-FR" altLang="fr-FR"/>
              <a:pPr/>
              <a:t>‹N°›</a:t>
            </a:fld>
            <a:endParaRPr lang="fr-FR" altLang="fr-FR"/>
          </a:p>
        </p:txBody>
      </p:sp>
    </p:spTree>
    <p:extLst>
      <p:ext uri="{BB962C8B-B14F-4D97-AF65-F5344CB8AC3E}">
        <p14:creationId xmlns:p14="http://schemas.microsoft.com/office/powerpoint/2010/main" val="29152439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A7B01F0-13F4-483C-913A-93F0C3A67738}"/>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D2ACBCE-50E8-4142-91D0-1619CAA05834}"/>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B06CAF-1C86-4D87-B214-8ACB9E211F5B}"/>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7F9E986-0497-4578-8F40-BBE9758EAF1E}"/>
              </a:ext>
            </a:extLst>
          </p:cNvPr>
          <p:cNvSpPr>
            <a:spLocks noGrp="1"/>
          </p:cNvSpPr>
          <p:nvPr>
            <p:ph type="sldNum" idx="11"/>
          </p:nvPr>
        </p:nvSpPr>
        <p:spPr/>
        <p:txBody>
          <a:bodyPr/>
          <a:lstStyle>
            <a:lvl1pPr>
              <a:defRPr/>
            </a:lvl1pPr>
          </a:lstStyle>
          <a:p>
            <a:fld id="{53CEB50D-C5E8-4844-A212-27EA474F07D7}" type="slidenum">
              <a:rPr lang="fr-FR" altLang="fr-FR"/>
              <a:pPr/>
              <a:t>‹N°›</a:t>
            </a:fld>
            <a:endParaRPr lang="fr-FR" altLang="fr-FR"/>
          </a:p>
        </p:txBody>
      </p:sp>
    </p:spTree>
    <p:extLst>
      <p:ext uri="{BB962C8B-B14F-4D97-AF65-F5344CB8AC3E}">
        <p14:creationId xmlns:p14="http://schemas.microsoft.com/office/powerpoint/2010/main" val="415570800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4C57DF-2BD7-4613-B684-AF79488831D0}"/>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372FD927-2B6D-42FB-B920-D7C45DBEF53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B00A188-9B29-4F71-88B0-FFE37B569F00}"/>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1CE00407-3316-4711-8CE5-00AAF19A6AB6}"/>
              </a:ext>
            </a:extLst>
          </p:cNvPr>
          <p:cNvSpPr>
            <a:spLocks noGrp="1"/>
          </p:cNvSpPr>
          <p:nvPr>
            <p:ph type="sldNum" idx="11"/>
          </p:nvPr>
        </p:nvSpPr>
        <p:spPr/>
        <p:txBody>
          <a:bodyPr/>
          <a:lstStyle>
            <a:lvl1pPr>
              <a:defRPr/>
            </a:lvl1pPr>
          </a:lstStyle>
          <a:p>
            <a:fld id="{E02A7F6E-F0B6-4870-AFE1-EC180CEDEC0D}" type="slidenum">
              <a:rPr lang="fr-FR" altLang="fr-FR"/>
              <a:pPr/>
              <a:t>‹N°›</a:t>
            </a:fld>
            <a:endParaRPr lang="fr-FR" altLang="fr-FR"/>
          </a:p>
        </p:txBody>
      </p:sp>
    </p:spTree>
    <p:extLst>
      <p:ext uri="{BB962C8B-B14F-4D97-AF65-F5344CB8AC3E}">
        <p14:creationId xmlns:p14="http://schemas.microsoft.com/office/powerpoint/2010/main" val="351255045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01F35C-98D5-4900-A8EA-980881F7B8D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E92B3D0-B293-4E04-B578-47F27504A40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4130CAF-6921-4E30-B25E-9E77C4F3D1BE}"/>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426163F9-24C1-44D3-98D5-9FE779951B35}"/>
              </a:ext>
            </a:extLst>
          </p:cNvPr>
          <p:cNvSpPr>
            <a:spLocks noGrp="1"/>
          </p:cNvSpPr>
          <p:nvPr>
            <p:ph type="sldNum" idx="11"/>
          </p:nvPr>
        </p:nvSpPr>
        <p:spPr/>
        <p:txBody>
          <a:bodyPr/>
          <a:lstStyle>
            <a:lvl1pPr>
              <a:defRPr/>
            </a:lvl1pPr>
          </a:lstStyle>
          <a:p>
            <a:fld id="{5F8762A8-87A2-4F8A-A681-126641DD5AA3}" type="slidenum">
              <a:rPr lang="fr-FR" altLang="fr-FR"/>
              <a:pPr/>
              <a:t>‹N°›</a:t>
            </a:fld>
            <a:endParaRPr lang="fr-FR" altLang="fr-FR"/>
          </a:p>
        </p:txBody>
      </p:sp>
    </p:spTree>
    <p:extLst>
      <p:ext uri="{BB962C8B-B14F-4D97-AF65-F5344CB8AC3E}">
        <p14:creationId xmlns:p14="http://schemas.microsoft.com/office/powerpoint/2010/main" val="215447717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9FEEFB-B9CC-4648-AB54-BA0C446491DB}"/>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B56CB09D-2121-490D-A06A-96E8F8E2FA6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47A47CD-63B2-43A6-AF5E-5894CCACD137}"/>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E68788A-5283-4FB8-9904-D6E27B4E7B1D}"/>
              </a:ext>
            </a:extLst>
          </p:cNvPr>
          <p:cNvSpPr>
            <a:spLocks noGrp="1"/>
          </p:cNvSpPr>
          <p:nvPr>
            <p:ph type="sldNum" idx="11"/>
          </p:nvPr>
        </p:nvSpPr>
        <p:spPr/>
        <p:txBody>
          <a:bodyPr/>
          <a:lstStyle>
            <a:lvl1pPr>
              <a:defRPr/>
            </a:lvl1pPr>
          </a:lstStyle>
          <a:p>
            <a:fld id="{07E58C54-3978-4E8E-A047-7D4BE846EC4D}" type="slidenum">
              <a:rPr lang="fr-FR" altLang="fr-FR"/>
              <a:pPr/>
              <a:t>‹N°›</a:t>
            </a:fld>
            <a:endParaRPr lang="fr-FR" altLang="fr-FR"/>
          </a:p>
        </p:txBody>
      </p:sp>
    </p:spTree>
    <p:extLst>
      <p:ext uri="{BB962C8B-B14F-4D97-AF65-F5344CB8AC3E}">
        <p14:creationId xmlns:p14="http://schemas.microsoft.com/office/powerpoint/2010/main" val="245692944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064CC0-48EE-419E-A01F-7C315D085E9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48C8AEE-1642-4004-B186-B20F460850C4}"/>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5BC1A0F-8972-4BDC-B059-032D1CA09358}"/>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005CCD1-5C52-4577-8CB5-618C4955D6A4}"/>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04835BA7-98B7-4FBE-903E-B7CEAB41BF85}"/>
              </a:ext>
            </a:extLst>
          </p:cNvPr>
          <p:cNvSpPr>
            <a:spLocks noGrp="1"/>
          </p:cNvSpPr>
          <p:nvPr>
            <p:ph type="sldNum" idx="11"/>
          </p:nvPr>
        </p:nvSpPr>
        <p:spPr/>
        <p:txBody>
          <a:bodyPr/>
          <a:lstStyle>
            <a:lvl1pPr>
              <a:defRPr/>
            </a:lvl1pPr>
          </a:lstStyle>
          <a:p>
            <a:fld id="{07427A09-A20F-4C64-83B5-01BB28A370A3}" type="slidenum">
              <a:rPr lang="fr-FR" altLang="fr-FR"/>
              <a:pPr/>
              <a:t>‹N°›</a:t>
            </a:fld>
            <a:endParaRPr lang="fr-FR" altLang="fr-FR"/>
          </a:p>
        </p:txBody>
      </p:sp>
    </p:spTree>
    <p:extLst>
      <p:ext uri="{BB962C8B-B14F-4D97-AF65-F5344CB8AC3E}">
        <p14:creationId xmlns:p14="http://schemas.microsoft.com/office/powerpoint/2010/main" val="257301314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F14CB1-0EBF-44C1-B09B-5C3C7300840E}"/>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AEBDBDD-4E95-49AD-B8AA-11350410013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06C5E98-E7AA-4B5D-B378-A7194C5FAC7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D7E7B73-3F47-4896-94DD-C322CA9245B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F71D011-1D0C-45D3-B489-45F9D7796DAA}"/>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123ED24-6808-4797-AF3C-73B9FB6CFF7B}"/>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AFE02FD1-EA92-453F-9950-1009FAC9B2C6}"/>
              </a:ext>
            </a:extLst>
          </p:cNvPr>
          <p:cNvSpPr>
            <a:spLocks noGrp="1"/>
          </p:cNvSpPr>
          <p:nvPr>
            <p:ph type="sldNum" idx="11"/>
          </p:nvPr>
        </p:nvSpPr>
        <p:spPr/>
        <p:txBody>
          <a:bodyPr/>
          <a:lstStyle>
            <a:lvl1pPr>
              <a:defRPr/>
            </a:lvl1pPr>
          </a:lstStyle>
          <a:p>
            <a:fld id="{C6DB1F22-A425-4688-A250-1B9175E72060}" type="slidenum">
              <a:rPr lang="fr-FR" altLang="fr-FR"/>
              <a:pPr/>
              <a:t>‹N°›</a:t>
            </a:fld>
            <a:endParaRPr lang="fr-FR" altLang="fr-FR"/>
          </a:p>
        </p:txBody>
      </p:sp>
    </p:spTree>
    <p:extLst>
      <p:ext uri="{BB962C8B-B14F-4D97-AF65-F5344CB8AC3E}">
        <p14:creationId xmlns:p14="http://schemas.microsoft.com/office/powerpoint/2010/main" val="288871779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E39E88-DE1A-41CF-8018-D2C7EAD0D43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12913A06-4DE9-4790-A16B-2AABEF40FCCD}"/>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48B3FA0E-474D-4604-A05A-679623158A84}"/>
              </a:ext>
            </a:extLst>
          </p:cNvPr>
          <p:cNvSpPr>
            <a:spLocks noGrp="1"/>
          </p:cNvSpPr>
          <p:nvPr>
            <p:ph type="sldNum" idx="11"/>
          </p:nvPr>
        </p:nvSpPr>
        <p:spPr/>
        <p:txBody>
          <a:bodyPr/>
          <a:lstStyle>
            <a:lvl1pPr>
              <a:defRPr/>
            </a:lvl1pPr>
          </a:lstStyle>
          <a:p>
            <a:fld id="{DFC68DC0-1014-4B99-90AB-98209CB7D428}" type="slidenum">
              <a:rPr lang="fr-FR" altLang="fr-FR"/>
              <a:pPr/>
              <a:t>‹N°›</a:t>
            </a:fld>
            <a:endParaRPr lang="fr-FR" altLang="fr-FR"/>
          </a:p>
        </p:txBody>
      </p:sp>
    </p:spTree>
    <p:extLst>
      <p:ext uri="{BB962C8B-B14F-4D97-AF65-F5344CB8AC3E}">
        <p14:creationId xmlns:p14="http://schemas.microsoft.com/office/powerpoint/2010/main" val="366871657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403B4D0-9CEC-4109-8EDB-5590902F020F}"/>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9CD82F5B-3F32-41B1-98A7-7A8FDD00EAFD}"/>
              </a:ext>
            </a:extLst>
          </p:cNvPr>
          <p:cNvSpPr>
            <a:spLocks noGrp="1"/>
          </p:cNvSpPr>
          <p:nvPr>
            <p:ph type="sldNum" idx="11"/>
          </p:nvPr>
        </p:nvSpPr>
        <p:spPr/>
        <p:txBody>
          <a:bodyPr/>
          <a:lstStyle>
            <a:lvl1pPr>
              <a:defRPr/>
            </a:lvl1pPr>
          </a:lstStyle>
          <a:p>
            <a:fld id="{DD213CAE-2801-463B-99ED-97DC27B74BF0}" type="slidenum">
              <a:rPr lang="fr-FR" altLang="fr-FR"/>
              <a:pPr/>
              <a:t>‹N°›</a:t>
            </a:fld>
            <a:endParaRPr lang="fr-FR" altLang="fr-FR"/>
          </a:p>
        </p:txBody>
      </p:sp>
    </p:spTree>
    <p:extLst>
      <p:ext uri="{BB962C8B-B14F-4D97-AF65-F5344CB8AC3E}">
        <p14:creationId xmlns:p14="http://schemas.microsoft.com/office/powerpoint/2010/main" val="299116507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67FAA9-CED8-408F-8F0A-B8933220ADA2}"/>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71C87E3-7F5B-4C0A-9F47-E282C427F9A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E2D60BE-B626-42B9-BB9F-B50C60F9ADF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F87E2DC-DFD6-4083-A12B-ED15AC9D9524}"/>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E93EFB61-A67D-46C6-9155-F55E7EC85323}"/>
              </a:ext>
            </a:extLst>
          </p:cNvPr>
          <p:cNvSpPr>
            <a:spLocks noGrp="1"/>
          </p:cNvSpPr>
          <p:nvPr>
            <p:ph type="sldNum" idx="11"/>
          </p:nvPr>
        </p:nvSpPr>
        <p:spPr/>
        <p:txBody>
          <a:bodyPr/>
          <a:lstStyle>
            <a:lvl1pPr>
              <a:defRPr/>
            </a:lvl1pPr>
          </a:lstStyle>
          <a:p>
            <a:fld id="{2616CCD9-1D00-4072-AF93-4620F6C5B7F8}" type="slidenum">
              <a:rPr lang="fr-FR" altLang="fr-FR"/>
              <a:pPr/>
              <a:t>‹N°›</a:t>
            </a:fld>
            <a:endParaRPr lang="fr-FR" altLang="fr-FR"/>
          </a:p>
        </p:txBody>
      </p:sp>
    </p:spTree>
    <p:extLst>
      <p:ext uri="{BB962C8B-B14F-4D97-AF65-F5344CB8AC3E}">
        <p14:creationId xmlns:p14="http://schemas.microsoft.com/office/powerpoint/2010/main" val="1974550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A4FEDE-CAA0-4625-B9F2-062F76F5DD0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BD60B93-2036-426A-83EB-5F7ED11A6AA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0CC11E-BDFE-410D-879C-999102A6F8BD}"/>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F23FAB4-4E03-4D6E-88FE-BD998072E841}"/>
              </a:ext>
            </a:extLst>
          </p:cNvPr>
          <p:cNvSpPr>
            <a:spLocks noGrp="1"/>
          </p:cNvSpPr>
          <p:nvPr>
            <p:ph type="sldNum" idx="11"/>
          </p:nvPr>
        </p:nvSpPr>
        <p:spPr/>
        <p:txBody>
          <a:bodyPr/>
          <a:lstStyle>
            <a:lvl1pPr>
              <a:defRPr/>
            </a:lvl1pPr>
          </a:lstStyle>
          <a:p>
            <a:fld id="{29CA7807-E626-4B7A-B951-A5EA77E5131B}" type="slidenum">
              <a:rPr lang="fr-FR" altLang="fr-FR"/>
              <a:pPr/>
              <a:t>‹N°›</a:t>
            </a:fld>
            <a:endParaRPr lang="fr-FR" altLang="fr-FR"/>
          </a:p>
        </p:txBody>
      </p:sp>
    </p:spTree>
    <p:extLst>
      <p:ext uri="{BB962C8B-B14F-4D97-AF65-F5344CB8AC3E}">
        <p14:creationId xmlns:p14="http://schemas.microsoft.com/office/powerpoint/2010/main" val="353176162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7618E3-AAB7-4F5E-9B33-F6B6F40B65BF}"/>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3417DA0-81DA-4A76-B6B8-6D1CD082D26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99150F1-3ACF-4E2E-A05E-CECDD3DD5E3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00C96B8-6534-4074-98F4-216DC9A03E6A}"/>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2201B2E0-AE42-47E9-9AB3-5253E1A5E021}"/>
              </a:ext>
            </a:extLst>
          </p:cNvPr>
          <p:cNvSpPr>
            <a:spLocks noGrp="1"/>
          </p:cNvSpPr>
          <p:nvPr>
            <p:ph type="sldNum" idx="11"/>
          </p:nvPr>
        </p:nvSpPr>
        <p:spPr/>
        <p:txBody>
          <a:bodyPr/>
          <a:lstStyle>
            <a:lvl1pPr>
              <a:defRPr/>
            </a:lvl1pPr>
          </a:lstStyle>
          <a:p>
            <a:fld id="{87120523-F0D5-40F7-AE50-206F138450B9}" type="slidenum">
              <a:rPr lang="fr-FR" altLang="fr-FR"/>
              <a:pPr/>
              <a:t>‹N°›</a:t>
            </a:fld>
            <a:endParaRPr lang="fr-FR" altLang="fr-FR"/>
          </a:p>
        </p:txBody>
      </p:sp>
    </p:spTree>
    <p:extLst>
      <p:ext uri="{BB962C8B-B14F-4D97-AF65-F5344CB8AC3E}">
        <p14:creationId xmlns:p14="http://schemas.microsoft.com/office/powerpoint/2010/main" val="4865185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471FA3-5A0F-42A0-B7C4-AD20E4CB500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984D190F-F7A2-429C-A6C1-8C096FA3642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04B8576-871D-4063-8F8F-41600C063237}"/>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D61363C8-B4A2-402F-9F2F-26B8558E727D}"/>
              </a:ext>
            </a:extLst>
          </p:cNvPr>
          <p:cNvSpPr>
            <a:spLocks noGrp="1"/>
          </p:cNvSpPr>
          <p:nvPr>
            <p:ph type="sldNum" idx="11"/>
          </p:nvPr>
        </p:nvSpPr>
        <p:spPr/>
        <p:txBody>
          <a:bodyPr/>
          <a:lstStyle>
            <a:lvl1pPr>
              <a:defRPr/>
            </a:lvl1pPr>
          </a:lstStyle>
          <a:p>
            <a:fld id="{1F6C4D71-3422-40A8-9F96-9EB82C80FFD5}" type="slidenum">
              <a:rPr lang="fr-FR" altLang="fr-FR"/>
              <a:pPr/>
              <a:t>‹N°›</a:t>
            </a:fld>
            <a:endParaRPr lang="fr-FR" altLang="fr-FR"/>
          </a:p>
        </p:txBody>
      </p:sp>
    </p:spTree>
    <p:extLst>
      <p:ext uri="{BB962C8B-B14F-4D97-AF65-F5344CB8AC3E}">
        <p14:creationId xmlns:p14="http://schemas.microsoft.com/office/powerpoint/2010/main" val="102319677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1CD065E-AF7C-41FA-AF61-6BB0FD4BBE91}"/>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3EE7647-4135-4160-8BC7-17C987782418}"/>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85BE1A9-53A8-4D61-904C-0398A57EFD10}"/>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F819013-4684-4299-8491-982071B25174}"/>
              </a:ext>
            </a:extLst>
          </p:cNvPr>
          <p:cNvSpPr>
            <a:spLocks noGrp="1"/>
          </p:cNvSpPr>
          <p:nvPr>
            <p:ph type="sldNum" idx="11"/>
          </p:nvPr>
        </p:nvSpPr>
        <p:spPr/>
        <p:txBody>
          <a:bodyPr/>
          <a:lstStyle>
            <a:lvl1pPr>
              <a:defRPr/>
            </a:lvl1pPr>
          </a:lstStyle>
          <a:p>
            <a:fld id="{17687575-3AC5-4006-BECF-26EFA68431FE}" type="slidenum">
              <a:rPr lang="fr-FR" altLang="fr-FR"/>
              <a:pPr/>
              <a:t>‹N°›</a:t>
            </a:fld>
            <a:endParaRPr lang="fr-FR" altLang="fr-FR"/>
          </a:p>
        </p:txBody>
      </p:sp>
    </p:spTree>
    <p:extLst>
      <p:ext uri="{BB962C8B-B14F-4D97-AF65-F5344CB8AC3E}">
        <p14:creationId xmlns:p14="http://schemas.microsoft.com/office/powerpoint/2010/main" val="132031606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ABFA75-A812-414D-84C0-8C1023AA53BC}"/>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5E477E1-032F-45B5-B01C-F5A05D3723F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C83281E-6BAD-491A-AB6B-ABB5469F37C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6777C3E-EF1A-41BB-96A8-5E356BC27C33}"/>
              </a:ext>
            </a:extLst>
          </p:cNvPr>
          <p:cNvSpPr>
            <a:spLocks noGrp="1"/>
          </p:cNvSpPr>
          <p:nvPr>
            <p:ph type="sldNum" idx="11"/>
          </p:nvPr>
        </p:nvSpPr>
        <p:spPr/>
        <p:txBody>
          <a:bodyPr/>
          <a:lstStyle>
            <a:lvl1pPr>
              <a:defRPr/>
            </a:lvl1pPr>
          </a:lstStyle>
          <a:p>
            <a:fld id="{8ADCDF7A-8B58-4483-B1CF-2B2089FFBE31}" type="slidenum">
              <a:rPr lang="fr-FR" altLang="fr-FR"/>
              <a:pPr/>
              <a:t>‹N°›</a:t>
            </a:fld>
            <a:endParaRPr lang="fr-FR" altLang="fr-FR"/>
          </a:p>
        </p:txBody>
      </p:sp>
    </p:spTree>
    <p:extLst>
      <p:ext uri="{BB962C8B-B14F-4D97-AF65-F5344CB8AC3E}">
        <p14:creationId xmlns:p14="http://schemas.microsoft.com/office/powerpoint/2010/main" val="11393406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C70082-F4A8-4A93-BDC6-D8C78C2AE2D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82632DA-6398-4F25-BDF6-DC91DC0C20C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D87B469-4FE7-48C1-B9CB-F44D27615C0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0E018BBB-24CF-49F4-88D2-E138FD73C0DD}"/>
              </a:ext>
            </a:extLst>
          </p:cNvPr>
          <p:cNvSpPr>
            <a:spLocks noGrp="1"/>
          </p:cNvSpPr>
          <p:nvPr>
            <p:ph type="sldNum" idx="11"/>
          </p:nvPr>
        </p:nvSpPr>
        <p:spPr/>
        <p:txBody>
          <a:bodyPr/>
          <a:lstStyle>
            <a:lvl1pPr>
              <a:defRPr/>
            </a:lvl1pPr>
          </a:lstStyle>
          <a:p>
            <a:fld id="{57E28811-626C-43DC-807B-132B700AE175}" type="slidenum">
              <a:rPr lang="fr-FR" altLang="fr-FR"/>
              <a:pPr/>
              <a:t>‹N°›</a:t>
            </a:fld>
            <a:endParaRPr lang="fr-FR" altLang="fr-FR"/>
          </a:p>
        </p:txBody>
      </p:sp>
    </p:spTree>
    <p:extLst>
      <p:ext uri="{BB962C8B-B14F-4D97-AF65-F5344CB8AC3E}">
        <p14:creationId xmlns:p14="http://schemas.microsoft.com/office/powerpoint/2010/main" val="220738625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37F9ED-313B-4B11-AE75-7A55F84F8D99}"/>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1B8FBBA-BC1E-4BA5-9F90-6AF543AEB72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C1C5C76-725A-46BC-B1CB-9DE05966DD2C}"/>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156565E-58E5-4DB4-8DAD-61D4FD41AAA5}"/>
              </a:ext>
            </a:extLst>
          </p:cNvPr>
          <p:cNvSpPr>
            <a:spLocks noGrp="1"/>
          </p:cNvSpPr>
          <p:nvPr>
            <p:ph type="sldNum" idx="11"/>
          </p:nvPr>
        </p:nvSpPr>
        <p:spPr/>
        <p:txBody>
          <a:bodyPr/>
          <a:lstStyle>
            <a:lvl1pPr>
              <a:defRPr/>
            </a:lvl1pPr>
          </a:lstStyle>
          <a:p>
            <a:fld id="{7BEE1C7F-7DA6-4720-BDCF-8301085D171C}" type="slidenum">
              <a:rPr lang="fr-FR" altLang="fr-FR"/>
              <a:pPr/>
              <a:t>‹N°›</a:t>
            </a:fld>
            <a:endParaRPr lang="fr-FR" altLang="fr-FR"/>
          </a:p>
        </p:txBody>
      </p:sp>
    </p:spTree>
    <p:extLst>
      <p:ext uri="{BB962C8B-B14F-4D97-AF65-F5344CB8AC3E}">
        <p14:creationId xmlns:p14="http://schemas.microsoft.com/office/powerpoint/2010/main" val="356736389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5C1AE6-EFDB-4A3D-AA13-BF0B50B9FA3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8E368C6-F61B-468B-A962-EE2A395945CC}"/>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17BF764-D686-4119-BE40-9AB729A3D8F3}"/>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70FE78-801F-4881-B764-53A9823B64D4}"/>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BA5F5E3F-5FB7-4219-AC3F-C1ADF70C0D52}"/>
              </a:ext>
            </a:extLst>
          </p:cNvPr>
          <p:cNvSpPr>
            <a:spLocks noGrp="1"/>
          </p:cNvSpPr>
          <p:nvPr>
            <p:ph type="sldNum" idx="11"/>
          </p:nvPr>
        </p:nvSpPr>
        <p:spPr/>
        <p:txBody>
          <a:bodyPr/>
          <a:lstStyle>
            <a:lvl1pPr>
              <a:defRPr/>
            </a:lvl1pPr>
          </a:lstStyle>
          <a:p>
            <a:fld id="{A6FC90D9-F334-4C19-96A7-4473D33D2796}" type="slidenum">
              <a:rPr lang="fr-FR" altLang="fr-FR"/>
              <a:pPr/>
              <a:t>‹N°›</a:t>
            </a:fld>
            <a:endParaRPr lang="fr-FR" altLang="fr-FR"/>
          </a:p>
        </p:txBody>
      </p:sp>
    </p:spTree>
    <p:extLst>
      <p:ext uri="{BB962C8B-B14F-4D97-AF65-F5344CB8AC3E}">
        <p14:creationId xmlns:p14="http://schemas.microsoft.com/office/powerpoint/2010/main" val="391113589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831573-29A2-4058-9945-20DAC5DBFE70}"/>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DEA4204-1A92-4623-AC78-C155A667971F}"/>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2615DA4-5A61-45CD-8443-19FED8F31E9A}"/>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4A084E5-B146-42A6-BC92-2CF06AA6BB8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E77FA62-3A7E-4F1B-9B19-C6DA6232DB1C}"/>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B4BC3806-B86A-4314-BB68-743ADFF0D172}"/>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380350EC-AC7A-4AD8-BF55-1297B7A5B7A4}"/>
              </a:ext>
            </a:extLst>
          </p:cNvPr>
          <p:cNvSpPr>
            <a:spLocks noGrp="1"/>
          </p:cNvSpPr>
          <p:nvPr>
            <p:ph type="sldNum" idx="11"/>
          </p:nvPr>
        </p:nvSpPr>
        <p:spPr/>
        <p:txBody>
          <a:bodyPr/>
          <a:lstStyle>
            <a:lvl1pPr>
              <a:defRPr/>
            </a:lvl1pPr>
          </a:lstStyle>
          <a:p>
            <a:fld id="{F7B102F1-EA09-47B9-AFD4-D5956EA9B3A7}" type="slidenum">
              <a:rPr lang="fr-FR" altLang="fr-FR"/>
              <a:pPr/>
              <a:t>‹N°›</a:t>
            </a:fld>
            <a:endParaRPr lang="fr-FR" altLang="fr-FR"/>
          </a:p>
        </p:txBody>
      </p:sp>
    </p:spTree>
    <p:extLst>
      <p:ext uri="{BB962C8B-B14F-4D97-AF65-F5344CB8AC3E}">
        <p14:creationId xmlns:p14="http://schemas.microsoft.com/office/powerpoint/2010/main" val="294816690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608127-A96E-4E94-8FD8-7EF3774EE76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42914B0-3C1E-478A-9962-8025D72695CB}"/>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2341B6E8-BB17-43CB-86AB-BF14450BF928}"/>
              </a:ext>
            </a:extLst>
          </p:cNvPr>
          <p:cNvSpPr>
            <a:spLocks noGrp="1"/>
          </p:cNvSpPr>
          <p:nvPr>
            <p:ph type="sldNum" idx="11"/>
          </p:nvPr>
        </p:nvSpPr>
        <p:spPr/>
        <p:txBody>
          <a:bodyPr/>
          <a:lstStyle>
            <a:lvl1pPr>
              <a:defRPr/>
            </a:lvl1pPr>
          </a:lstStyle>
          <a:p>
            <a:fld id="{1322089E-6F93-40CB-B040-56445226ACFE}" type="slidenum">
              <a:rPr lang="fr-FR" altLang="fr-FR"/>
              <a:pPr/>
              <a:t>‹N°›</a:t>
            </a:fld>
            <a:endParaRPr lang="fr-FR" altLang="fr-FR"/>
          </a:p>
        </p:txBody>
      </p:sp>
    </p:spTree>
    <p:extLst>
      <p:ext uri="{BB962C8B-B14F-4D97-AF65-F5344CB8AC3E}">
        <p14:creationId xmlns:p14="http://schemas.microsoft.com/office/powerpoint/2010/main" val="429058499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B055D93-BAF2-49BC-BC11-083C9C528B89}"/>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5C3C5C1F-6FDE-40B0-B57A-247DEC0AB014}"/>
              </a:ext>
            </a:extLst>
          </p:cNvPr>
          <p:cNvSpPr>
            <a:spLocks noGrp="1"/>
          </p:cNvSpPr>
          <p:nvPr>
            <p:ph type="sldNum" idx="11"/>
          </p:nvPr>
        </p:nvSpPr>
        <p:spPr/>
        <p:txBody>
          <a:bodyPr/>
          <a:lstStyle>
            <a:lvl1pPr>
              <a:defRPr/>
            </a:lvl1pPr>
          </a:lstStyle>
          <a:p>
            <a:fld id="{0BA0528D-76E2-4642-A5A0-F4EC8419BACC}" type="slidenum">
              <a:rPr lang="fr-FR" altLang="fr-FR"/>
              <a:pPr/>
              <a:t>‹N°›</a:t>
            </a:fld>
            <a:endParaRPr lang="fr-FR" altLang="fr-FR"/>
          </a:p>
        </p:txBody>
      </p:sp>
    </p:spTree>
    <p:extLst>
      <p:ext uri="{BB962C8B-B14F-4D97-AF65-F5344CB8AC3E}">
        <p14:creationId xmlns:p14="http://schemas.microsoft.com/office/powerpoint/2010/main" val="2473455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47960D-1EF2-432B-ACDB-18A337A97310}"/>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EA45126-A212-473F-A96D-91B1E56B7BF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277DB741-4B61-40D4-B871-2B3BF494C82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1726688-7F22-4770-BC8A-55C2AA90D12A}"/>
              </a:ext>
            </a:extLst>
          </p:cNvPr>
          <p:cNvSpPr>
            <a:spLocks noGrp="1"/>
          </p:cNvSpPr>
          <p:nvPr>
            <p:ph type="sldNum" idx="11"/>
          </p:nvPr>
        </p:nvSpPr>
        <p:spPr/>
        <p:txBody>
          <a:bodyPr/>
          <a:lstStyle>
            <a:lvl1pPr>
              <a:defRPr/>
            </a:lvl1pPr>
          </a:lstStyle>
          <a:p>
            <a:fld id="{239E25B7-FCB0-410C-97E9-974203B3E289}" type="slidenum">
              <a:rPr lang="fr-FR" altLang="fr-FR"/>
              <a:pPr/>
              <a:t>‹N°›</a:t>
            </a:fld>
            <a:endParaRPr lang="fr-FR" altLang="fr-FR"/>
          </a:p>
        </p:txBody>
      </p:sp>
    </p:spTree>
    <p:extLst>
      <p:ext uri="{BB962C8B-B14F-4D97-AF65-F5344CB8AC3E}">
        <p14:creationId xmlns:p14="http://schemas.microsoft.com/office/powerpoint/2010/main" val="160030468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8566D7-6634-473A-8A5E-CC2264D590E7}"/>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98D69CC-306F-4A42-A1D1-327F8A47D78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66070531-C916-4A5B-96F2-6680AB10551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8B604B4-2DAA-4A64-8CF8-DAE5A1FA7895}"/>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3FA9E77C-ECDF-4809-8B15-634BA654ACD4}"/>
              </a:ext>
            </a:extLst>
          </p:cNvPr>
          <p:cNvSpPr>
            <a:spLocks noGrp="1"/>
          </p:cNvSpPr>
          <p:nvPr>
            <p:ph type="sldNum" idx="11"/>
          </p:nvPr>
        </p:nvSpPr>
        <p:spPr/>
        <p:txBody>
          <a:bodyPr/>
          <a:lstStyle>
            <a:lvl1pPr>
              <a:defRPr/>
            </a:lvl1pPr>
          </a:lstStyle>
          <a:p>
            <a:fld id="{EE351BC7-9E47-46DC-9FF7-812D1A44D5A7}" type="slidenum">
              <a:rPr lang="fr-FR" altLang="fr-FR"/>
              <a:pPr/>
              <a:t>‹N°›</a:t>
            </a:fld>
            <a:endParaRPr lang="fr-FR" altLang="fr-FR"/>
          </a:p>
        </p:txBody>
      </p:sp>
    </p:spTree>
    <p:extLst>
      <p:ext uri="{BB962C8B-B14F-4D97-AF65-F5344CB8AC3E}">
        <p14:creationId xmlns:p14="http://schemas.microsoft.com/office/powerpoint/2010/main" val="40140891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AE5115-221D-429A-8353-ABBAB4385716}"/>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9CD913E-DC4C-4352-90A3-E2DE6653F30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5070653-081C-4518-BFA0-100FDB6F4E5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C9B687D-1EDD-494D-8D66-209104ACD664}"/>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17B9F4B0-8CA6-4588-B648-A271B69C1352}"/>
              </a:ext>
            </a:extLst>
          </p:cNvPr>
          <p:cNvSpPr>
            <a:spLocks noGrp="1"/>
          </p:cNvSpPr>
          <p:nvPr>
            <p:ph type="sldNum" idx="11"/>
          </p:nvPr>
        </p:nvSpPr>
        <p:spPr/>
        <p:txBody>
          <a:bodyPr/>
          <a:lstStyle>
            <a:lvl1pPr>
              <a:defRPr/>
            </a:lvl1pPr>
          </a:lstStyle>
          <a:p>
            <a:fld id="{7D15A866-76F7-4E75-92D6-82ED2EF9FC23}" type="slidenum">
              <a:rPr lang="fr-FR" altLang="fr-FR"/>
              <a:pPr/>
              <a:t>‹N°›</a:t>
            </a:fld>
            <a:endParaRPr lang="fr-FR" altLang="fr-FR"/>
          </a:p>
        </p:txBody>
      </p:sp>
    </p:spTree>
    <p:extLst>
      <p:ext uri="{BB962C8B-B14F-4D97-AF65-F5344CB8AC3E}">
        <p14:creationId xmlns:p14="http://schemas.microsoft.com/office/powerpoint/2010/main" val="25953116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2DAF9-3C3C-4376-A574-38630776FB4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8081200-D701-4235-9AEE-5041DC21D5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E44147B-FF2B-4BCC-81FD-47EFDEC837DB}"/>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74410F45-D81F-430C-9A77-DEF47651FD24}"/>
              </a:ext>
            </a:extLst>
          </p:cNvPr>
          <p:cNvSpPr>
            <a:spLocks noGrp="1"/>
          </p:cNvSpPr>
          <p:nvPr>
            <p:ph type="sldNum" idx="11"/>
          </p:nvPr>
        </p:nvSpPr>
        <p:spPr/>
        <p:txBody>
          <a:bodyPr/>
          <a:lstStyle>
            <a:lvl1pPr>
              <a:defRPr/>
            </a:lvl1pPr>
          </a:lstStyle>
          <a:p>
            <a:fld id="{25A40634-A00E-4F80-A91E-2D8DB8FC7BFA}" type="slidenum">
              <a:rPr lang="fr-FR" altLang="fr-FR"/>
              <a:pPr/>
              <a:t>‹N°›</a:t>
            </a:fld>
            <a:endParaRPr lang="fr-FR" altLang="fr-FR"/>
          </a:p>
        </p:txBody>
      </p:sp>
    </p:spTree>
    <p:extLst>
      <p:ext uri="{BB962C8B-B14F-4D97-AF65-F5344CB8AC3E}">
        <p14:creationId xmlns:p14="http://schemas.microsoft.com/office/powerpoint/2010/main" val="409557373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E13F467-960D-4459-9A8B-91ECDC9E941B}"/>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858364F-91B9-45FC-9D14-9D2CD5136B1C}"/>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8C22B3C-CF57-4BA8-BE22-235D0B94503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E47CCFE2-DE97-4DBE-A3CF-693A9620C488}"/>
              </a:ext>
            </a:extLst>
          </p:cNvPr>
          <p:cNvSpPr>
            <a:spLocks noGrp="1"/>
          </p:cNvSpPr>
          <p:nvPr>
            <p:ph type="sldNum" idx="11"/>
          </p:nvPr>
        </p:nvSpPr>
        <p:spPr/>
        <p:txBody>
          <a:bodyPr/>
          <a:lstStyle>
            <a:lvl1pPr>
              <a:defRPr/>
            </a:lvl1pPr>
          </a:lstStyle>
          <a:p>
            <a:fld id="{D7AD2FEF-690E-41FD-8901-71D240E2F2B5}" type="slidenum">
              <a:rPr lang="fr-FR" altLang="fr-FR"/>
              <a:pPr/>
              <a:t>‹N°›</a:t>
            </a:fld>
            <a:endParaRPr lang="fr-FR" altLang="fr-FR"/>
          </a:p>
        </p:txBody>
      </p:sp>
    </p:spTree>
    <p:extLst>
      <p:ext uri="{BB962C8B-B14F-4D97-AF65-F5344CB8AC3E}">
        <p14:creationId xmlns:p14="http://schemas.microsoft.com/office/powerpoint/2010/main" val="3211525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703BFE-754D-45FE-9A48-1908C0014A53}"/>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306B6B4-4DA5-42F2-8775-B356687B815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C28D0131-5DBE-4BD1-BC7E-D6037A5E7986}"/>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18CED90-6F74-4444-80D2-35DCC8BC2C4B}"/>
              </a:ext>
            </a:extLst>
          </p:cNvPr>
          <p:cNvSpPr>
            <a:spLocks noGrp="1"/>
          </p:cNvSpPr>
          <p:nvPr>
            <p:ph type="sldNum" idx="11"/>
          </p:nvPr>
        </p:nvSpPr>
        <p:spPr/>
        <p:txBody>
          <a:bodyPr/>
          <a:lstStyle>
            <a:lvl1pPr>
              <a:defRPr/>
            </a:lvl1pPr>
          </a:lstStyle>
          <a:p>
            <a:fld id="{D038919F-E8FA-4844-A2AD-8D74004C1395}" type="slidenum">
              <a:rPr lang="fr-FR" altLang="fr-FR"/>
              <a:pPr/>
              <a:t>‹N°›</a:t>
            </a:fld>
            <a:endParaRPr lang="fr-FR" altLang="fr-FR"/>
          </a:p>
        </p:txBody>
      </p:sp>
    </p:spTree>
    <p:extLst>
      <p:ext uri="{BB962C8B-B14F-4D97-AF65-F5344CB8AC3E}">
        <p14:creationId xmlns:p14="http://schemas.microsoft.com/office/powerpoint/2010/main" val="321512694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A24A7A-D756-4581-8BF4-CCB92890460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7898E57-9969-4F6D-BB28-4FBB77E4CE3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7F72A90-E79E-45A4-BE6A-B96B1E967836}"/>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58DB050-AEDB-4866-B74C-3C4B3362C8D6}"/>
              </a:ext>
            </a:extLst>
          </p:cNvPr>
          <p:cNvSpPr>
            <a:spLocks noGrp="1"/>
          </p:cNvSpPr>
          <p:nvPr>
            <p:ph type="sldNum" idx="11"/>
          </p:nvPr>
        </p:nvSpPr>
        <p:spPr/>
        <p:txBody>
          <a:bodyPr/>
          <a:lstStyle>
            <a:lvl1pPr>
              <a:defRPr/>
            </a:lvl1pPr>
          </a:lstStyle>
          <a:p>
            <a:fld id="{9BB9EF5E-5935-42CF-85FF-B4349DECF32D}" type="slidenum">
              <a:rPr lang="fr-FR" altLang="fr-FR"/>
              <a:pPr/>
              <a:t>‹N°›</a:t>
            </a:fld>
            <a:endParaRPr lang="fr-FR" altLang="fr-FR"/>
          </a:p>
        </p:txBody>
      </p:sp>
    </p:spTree>
    <p:extLst>
      <p:ext uri="{BB962C8B-B14F-4D97-AF65-F5344CB8AC3E}">
        <p14:creationId xmlns:p14="http://schemas.microsoft.com/office/powerpoint/2010/main" val="1163404895"/>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C351A7-F159-4E95-9972-93F4340DDF8A}"/>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A4C59B8-9C8A-44B4-8204-75E6564068E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C81C554-BBB6-407C-84E0-9557582B2DA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0752CEEC-E100-4685-BC5B-AD72E52E7615}"/>
              </a:ext>
            </a:extLst>
          </p:cNvPr>
          <p:cNvSpPr>
            <a:spLocks noGrp="1"/>
          </p:cNvSpPr>
          <p:nvPr>
            <p:ph type="sldNum" idx="11"/>
          </p:nvPr>
        </p:nvSpPr>
        <p:spPr/>
        <p:txBody>
          <a:bodyPr/>
          <a:lstStyle>
            <a:lvl1pPr>
              <a:defRPr/>
            </a:lvl1pPr>
          </a:lstStyle>
          <a:p>
            <a:fld id="{4772CF40-2D93-46E0-BCFD-CE905E411DEA}" type="slidenum">
              <a:rPr lang="fr-FR" altLang="fr-FR"/>
              <a:pPr/>
              <a:t>‹N°›</a:t>
            </a:fld>
            <a:endParaRPr lang="fr-FR" altLang="fr-FR"/>
          </a:p>
        </p:txBody>
      </p:sp>
    </p:spTree>
    <p:extLst>
      <p:ext uri="{BB962C8B-B14F-4D97-AF65-F5344CB8AC3E}">
        <p14:creationId xmlns:p14="http://schemas.microsoft.com/office/powerpoint/2010/main" val="346613236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A6F6A4-9ADD-42BF-935F-D2E3B733D0E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ED4ECA4-25A1-4B5C-AEF4-73D06799FDEB}"/>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A016DBF-8B45-4530-BBF3-EFB38D42E540}"/>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BE5DAE2-8DE2-4750-99B1-71EAEC0ABEE8}"/>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96203C92-236C-44BB-8E4D-CE15F5B5BDA8}"/>
              </a:ext>
            </a:extLst>
          </p:cNvPr>
          <p:cNvSpPr>
            <a:spLocks noGrp="1"/>
          </p:cNvSpPr>
          <p:nvPr>
            <p:ph type="sldNum" idx="11"/>
          </p:nvPr>
        </p:nvSpPr>
        <p:spPr/>
        <p:txBody>
          <a:bodyPr/>
          <a:lstStyle>
            <a:lvl1pPr>
              <a:defRPr/>
            </a:lvl1pPr>
          </a:lstStyle>
          <a:p>
            <a:fld id="{D6FB7E8D-D40A-4679-B05C-DB05A7E749CF}" type="slidenum">
              <a:rPr lang="fr-FR" altLang="fr-FR"/>
              <a:pPr/>
              <a:t>‹N°›</a:t>
            </a:fld>
            <a:endParaRPr lang="fr-FR" altLang="fr-FR"/>
          </a:p>
        </p:txBody>
      </p:sp>
    </p:spTree>
    <p:extLst>
      <p:ext uri="{BB962C8B-B14F-4D97-AF65-F5344CB8AC3E}">
        <p14:creationId xmlns:p14="http://schemas.microsoft.com/office/powerpoint/2010/main" val="315742152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2B10BD-71B8-44BF-8D12-08BAA9F79ECA}"/>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122C9C2-A726-471A-9A75-ECF40D8A491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C3E3D31-581B-4F25-9A9C-C772D796D44F}"/>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C3E99C-6040-4411-A8FC-07EF95125E1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1403E4F-5866-4CB0-A276-455FAE1CCDA9}"/>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BCC12F8-4146-497F-90DD-DB91CF967F39}"/>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D7DD14FD-916D-45E4-A033-6EE378066F88}"/>
              </a:ext>
            </a:extLst>
          </p:cNvPr>
          <p:cNvSpPr>
            <a:spLocks noGrp="1"/>
          </p:cNvSpPr>
          <p:nvPr>
            <p:ph type="sldNum" idx="11"/>
          </p:nvPr>
        </p:nvSpPr>
        <p:spPr/>
        <p:txBody>
          <a:bodyPr/>
          <a:lstStyle>
            <a:lvl1pPr>
              <a:defRPr/>
            </a:lvl1pPr>
          </a:lstStyle>
          <a:p>
            <a:fld id="{1F4D227A-EBF2-438C-8C6C-D36A59BE5948}" type="slidenum">
              <a:rPr lang="fr-FR" altLang="fr-FR"/>
              <a:pPr/>
              <a:t>‹N°›</a:t>
            </a:fld>
            <a:endParaRPr lang="fr-FR" altLang="fr-FR"/>
          </a:p>
        </p:txBody>
      </p:sp>
    </p:spTree>
    <p:extLst>
      <p:ext uri="{BB962C8B-B14F-4D97-AF65-F5344CB8AC3E}">
        <p14:creationId xmlns:p14="http://schemas.microsoft.com/office/powerpoint/2010/main" val="110978535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4D7F20-22E2-4CC5-AEC2-C6884A46631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619CF96-0099-40CA-A20C-32B6E7BFB186}"/>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A2DAFFE1-08F0-46F3-A450-514131B8FF0B}"/>
              </a:ext>
            </a:extLst>
          </p:cNvPr>
          <p:cNvSpPr>
            <a:spLocks noGrp="1"/>
          </p:cNvSpPr>
          <p:nvPr>
            <p:ph type="sldNum" idx="11"/>
          </p:nvPr>
        </p:nvSpPr>
        <p:spPr/>
        <p:txBody>
          <a:bodyPr/>
          <a:lstStyle>
            <a:lvl1pPr>
              <a:defRPr/>
            </a:lvl1pPr>
          </a:lstStyle>
          <a:p>
            <a:fld id="{ED460243-EDFD-4CB6-A134-3C7316B0C25A}" type="slidenum">
              <a:rPr lang="fr-FR" altLang="fr-FR"/>
              <a:pPr/>
              <a:t>‹N°›</a:t>
            </a:fld>
            <a:endParaRPr lang="fr-FR" altLang="fr-FR"/>
          </a:p>
        </p:txBody>
      </p:sp>
    </p:spTree>
    <p:extLst>
      <p:ext uri="{BB962C8B-B14F-4D97-AF65-F5344CB8AC3E}">
        <p14:creationId xmlns:p14="http://schemas.microsoft.com/office/powerpoint/2010/main" val="3234119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3C254-61F1-4718-A087-BE393EA61FD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B038DF1-80F9-496D-BA55-4355A7B9B63B}"/>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08F9E34-96E7-4228-AAA2-41A83A17203F}"/>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F04AEB6-4F79-4134-BAC9-8A9E6EB15D25}"/>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5AE80192-C64F-4A0F-A8D2-690F1B4A3F89}"/>
              </a:ext>
            </a:extLst>
          </p:cNvPr>
          <p:cNvSpPr>
            <a:spLocks noGrp="1"/>
          </p:cNvSpPr>
          <p:nvPr>
            <p:ph type="sldNum" idx="11"/>
          </p:nvPr>
        </p:nvSpPr>
        <p:spPr/>
        <p:txBody>
          <a:bodyPr/>
          <a:lstStyle>
            <a:lvl1pPr>
              <a:defRPr/>
            </a:lvl1pPr>
          </a:lstStyle>
          <a:p>
            <a:fld id="{1D72A849-CDDC-4172-BF3A-5901C000C9AA}" type="slidenum">
              <a:rPr lang="fr-FR" altLang="fr-FR"/>
              <a:pPr/>
              <a:t>‹N°›</a:t>
            </a:fld>
            <a:endParaRPr lang="fr-FR" altLang="fr-FR"/>
          </a:p>
        </p:txBody>
      </p:sp>
    </p:spTree>
    <p:extLst>
      <p:ext uri="{BB962C8B-B14F-4D97-AF65-F5344CB8AC3E}">
        <p14:creationId xmlns:p14="http://schemas.microsoft.com/office/powerpoint/2010/main" val="675849778"/>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A1DFABB-4CF2-4F27-85F6-C2120659541F}"/>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D4B0FA52-0B26-4AB7-96A2-8880B0533649}"/>
              </a:ext>
            </a:extLst>
          </p:cNvPr>
          <p:cNvSpPr>
            <a:spLocks noGrp="1"/>
          </p:cNvSpPr>
          <p:nvPr>
            <p:ph type="sldNum" idx="11"/>
          </p:nvPr>
        </p:nvSpPr>
        <p:spPr/>
        <p:txBody>
          <a:bodyPr/>
          <a:lstStyle>
            <a:lvl1pPr>
              <a:defRPr/>
            </a:lvl1pPr>
          </a:lstStyle>
          <a:p>
            <a:fld id="{1BA60BBD-60AE-47E1-AD7C-E44C58F7827F}" type="slidenum">
              <a:rPr lang="fr-FR" altLang="fr-FR"/>
              <a:pPr/>
              <a:t>‹N°›</a:t>
            </a:fld>
            <a:endParaRPr lang="fr-FR" altLang="fr-FR"/>
          </a:p>
        </p:txBody>
      </p:sp>
    </p:spTree>
    <p:extLst>
      <p:ext uri="{BB962C8B-B14F-4D97-AF65-F5344CB8AC3E}">
        <p14:creationId xmlns:p14="http://schemas.microsoft.com/office/powerpoint/2010/main" val="181426377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6C0AA5-22B5-44DB-A83B-A25FA5D5734F}"/>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B788FB7-2330-4661-90B1-772F69E8BC3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51DC0FFA-E6F5-4DE6-8E87-7B9C93FD6CA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E56A2DD-5C68-487A-9C96-60A177BC8656}"/>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4A1ADE9E-66C3-4C77-BAB2-CFF23A61AE85}"/>
              </a:ext>
            </a:extLst>
          </p:cNvPr>
          <p:cNvSpPr>
            <a:spLocks noGrp="1"/>
          </p:cNvSpPr>
          <p:nvPr>
            <p:ph type="sldNum" idx="11"/>
          </p:nvPr>
        </p:nvSpPr>
        <p:spPr/>
        <p:txBody>
          <a:bodyPr/>
          <a:lstStyle>
            <a:lvl1pPr>
              <a:defRPr/>
            </a:lvl1pPr>
          </a:lstStyle>
          <a:p>
            <a:fld id="{0737F77F-B2CD-4C08-B915-B6D4F57455C7}" type="slidenum">
              <a:rPr lang="fr-FR" altLang="fr-FR"/>
              <a:pPr/>
              <a:t>‹N°›</a:t>
            </a:fld>
            <a:endParaRPr lang="fr-FR" altLang="fr-FR"/>
          </a:p>
        </p:txBody>
      </p:sp>
    </p:spTree>
    <p:extLst>
      <p:ext uri="{BB962C8B-B14F-4D97-AF65-F5344CB8AC3E}">
        <p14:creationId xmlns:p14="http://schemas.microsoft.com/office/powerpoint/2010/main" val="49737066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146895-A6F3-497D-B032-74E2FE20A686}"/>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E0643AD-E2F1-4B26-A4E3-05B5BA100A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2BB3167-A493-4AFC-AFE5-1EDC81A255B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27DDEEA-490D-43E0-AB73-39143F77E2AC}"/>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6E661967-D603-4E44-BB01-7530FF24F4BD}"/>
              </a:ext>
            </a:extLst>
          </p:cNvPr>
          <p:cNvSpPr>
            <a:spLocks noGrp="1"/>
          </p:cNvSpPr>
          <p:nvPr>
            <p:ph type="sldNum" idx="11"/>
          </p:nvPr>
        </p:nvSpPr>
        <p:spPr/>
        <p:txBody>
          <a:bodyPr/>
          <a:lstStyle>
            <a:lvl1pPr>
              <a:defRPr/>
            </a:lvl1pPr>
          </a:lstStyle>
          <a:p>
            <a:fld id="{A1C03041-7731-43AF-8E4E-E88AC9A312B4}" type="slidenum">
              <a:rPr lang="fr-FR" altLang="fr-FR"/>
              <a:pPr/>
              <a:t>‹N°›</a:t>
            </a:fld>
            <a:endParaRPr lang="fr-FR" altLang="fr-FR"/>
          </a:p>
        </p:txBody>
      </p:sp>
    </p:spTree>
    <p:extLst>
      <p:ext uri="{BB962C8B-B14F-4D97-AF65-F5344CB8AC3E}">
        <p14:creationId xmlns:p14="http://schemas.microsoft.com/office/powerpoint/2010/main" val="225181924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CFD188-1C12-423D-88C6-EA1E6EFE44B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0E9765C-DC7C-4504-A323-64F2B85CF40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D5156F2-2FE8-467A-9FCE-5CBD4FC7290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2DA16F3-09BD-4DA4-B12E-90ABADC5A521}"/>
              </a:ext>
            </a:extLst>
          </p:cNvPr>
          <p:cNvSpPr>
            <a:spLocks noGrp="1"/>
          </p:cNvSpPr>
          <p:nvPr>
            <p:ph type="sldNum" idx="11"/>
          </p:nvPr>
        </p:nvSpPr>
        <p:spPr/>
        <p:txBody>
          <a:bodyPr/>
          <a:lstStyle>
            <a:lvl1pPr>
              <a:defRPr/>
            </a:lvl1pPr>
          </a:lstStyle>
          <a:p>
            <a:fld id="{7B74F6A2-D7A8-49F9-B468-3FF70A664C26}" type="slidenum">
              <a:rPr lang="fr-FR" altLang="fr-FR"/>
              <a:pPr/>
              <a:t>‹N°›</a:t>
            </a:fld>
            <a:endParaRPr lang="fr-FR" altLang="fr-FR"/>
          </a:p>
        </p:txBody>
      </p:sp>
    </p:spTree>
    <p:extLst>
      <p:ext uri="{BB962C8B-B14F-4D97-AF65-F5344CB8AC3E}">
        <p14:creationId xmlns:p14="http://schemas.microsoft.com/office/powerpoint/2010/main" val="42564227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794097B-D19B-4617-9B02-ECCA1A392C3D}"/>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A2F4857-CEEF-4BC0-A13E-B01C8636663B}"/>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A77D28C-946A-4794-A587-1629E66FAFDA}"/>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F3B1D433-B70A-4001-A784-F2DDB56026A3}"/>
              </a:ext>
            </a:extLst>
          </p:cNvPr>
          <p:cNvSpPr>
            <a:spLocks noGrp="1"/>
          </p:cNvSpPr>
          <p:nvPr>
            <p:ph type="sldNum" idx="11"/>
          </p:nvPr>
        </p:nvSpPr>
        <p:spPr/>
        <p:txBody>
          <a:bodyPr/>
          <a:lstStyle>
            <a:lvl1pPr>
              <a:defRPr/>
            </a:lvl1pPr>
          </a:lstStyle>
          <a:p>
            <a:fld id="{182B8C5F-7C36-4325-A5B6-CF845971CEC2}" type="slidenum">
              <a:rPr lang="fr-FR" altLang="fr-FR"/>
              <a:pPr/>
              <a:t>‹N°›</a:t>
            </a:fld>
            <a:endParaRPr lang="fr-FR" altLang="fr-FR"/>
          </a:p>
        </p:txBody>
      </p:sp>
    </p:spTree>
    <p:extLst>
      <p:ext uri="{BB962C8B-B14F-4D97-AF65-F5344CB8AC3E}">
        <p14:creationId xmlns:p14="http://schemas.microsoft.com/office/powerpoint/2010/main" val="136202851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2CED7F-AF06-4D82-86DC-8F98172B93A7}"/>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71D3A02-ABF2-4D77-A376-F0DF85988D8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F3C344F-CCAA-41BC-90EC-FBA6C31E69C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DA0AF9DE-514E-41FA-86AC-0211C545A7AA}"/>
              </a:ext>
            </a:extLst>
          </p:cNvPr>
          <p:cNvSpPr>
            <a:spLocks noGrp="1"/>
          </p:cNvSpPr>
          <p:nvPr>
            <p:ph type="sldNum" idx="11"/>
          </p:nvPr>
        </p:nvSpPr>
        <p:spPr/>
        <p:txBody>
          <a:bodyPr/>
          <a:lstStyle>
            <a:lvl1pPr>
              <a:defRPr/>
            </a:lvl1pPr>
          </a:lstStyle>
          <a:p>
            <a:fld id="{622D225A-C4BF-4604-AD88-64ECC2B9250A}" type="slidenum">
              <a:rPr lang="fr-FR" altLang="fr-FR"/>
              <a:pPr/>
              <a:t>‹N°›</a:t>
            </a:fld>
            <a:endParaRPr lang="fr-FR" altLang="fr-FR"/>
          </a:p>
        </p:txBody>
      </p:sp>
    </p:spTree>
    <p:extLst>
      <p:ext uri="{BB962C8B-B14F-4D97-AF65-F5344CB8AC3E}">
        <p14:creationId xmlns:p14="http://schemas.microsoft.com/office/powerpoint/2010/main" val="378896834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30E084-F7C7-4361-A5A5-71389DCFB57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0BAF6FC-D331-48D2-BC1E-6DD3A340C61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DB45D7F-8BA7-4B68-870A-B92996357261}"/>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D730267D-7D3A-4578-AB2A-C87EB0E8455A}"/>
              </a:ext>
            </a:extLst>
          </p:cNvPr>
          <p:cNvSpPr>
            <a:spLocks noGrp="1"/>
          </p:cNvSpPr>
          <p:nvPr>
            <p:ph type="sldNum" idx="11"/>
          </p:nvPr>
        </p:nvSpPr>
        <p:spPr/>
        <p:txBody>
          <a:bodyPr/>
          <a:lstStyle>
            <a:lvl1pPr>
              <a:defRPr/>
            </a:lvl1pPr>
          </a:lstStyle>
          <a:p>
            <a:fld id="{8C5C72E5-9FB9-4E7B-BFE3-793A67F6881B}" type="slidenum">
              <a:rPr lang="fr-FR" altLang="fr-FR"/>
              <a:pPr/>
              <a:t>‹N°›</a:t>
            </a:fld>
            <a:endParaRPr lang="fr-FR" altLang="fr-FR"/>
          </a:p>
        </p:txBody>
      </p:sp>
    </p:spTree>
    <p:extLst>
      <p:ext uri="{BB962C8B-B14F-4D97-AF65-F5344CB8AC3E}">
        <p14:creationId xmlns:p14="http://schemas.microsoft.com/office/powerpoint/2010/main" val="54909730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3314F8-E6B8-464D-82E3-34D479D38A00}"/>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9AA9597B-3795-4F0B-886E-9395D0C03C1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6C1EFC0-C5CC-48AE-BA54-5E6196EDF906}"/>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6E6BDC78-E2C2-4928-8C61-A04791C330AB}"/>
              </a:ext>
            </a:extLst>
          </p:cNvPr>
          <p:cNvSpPr>
            <a:spLocks noGrp="1"/>
          </p:cNvSpPr>
          <p:nvPr>
            <p:ph type="sldNum" idx="11"/>
          </p:nvPr>
        </p:nvSpPr>
        <p:spPr/>
        <p:txBody>
          <a:bodyPr/>
          <a:lstStyle>
            <a:lvl1pPr>
              <a:defRPr/>
            </a:lvl1pPr>
          </a:lstStyle>
          <a:p>
            <a:fld id="{EE8379A7-865C-4986-A635-A2A9AD213F6E}" type="slidenum">
              <a:rPr lang="fr-FR" altLang="fr-FR"/>
              <a:pPr/>
              <a:t>‹N°›</a:t>
            </a:fld>
            <a:endParaRPr lang="fr-FR" altLang="fr-FR"/>
          </a:p>
        </p:txBody>
      </p:sp>
    </p:spTree>
    <p:extLst>
      <p:ext uri="{BB962C8B-B14F-4D97-AF65-F5344CB8AC3E}">
        <p14:creationId xmlns:p14="http://schemas.microsoft.com/office/powerpoint/2010/main" val="372554277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B776C5-1C44-4E23-80AB-598FD687F87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4A29F6B-30F8-4B89-8D7B-7D1F49300168}"/>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C3C3503-AB9B-435B-8E8E-D8B2CA071ECA}"/>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28DCE74-C2AF-44AA-9C97-6430F8ED0B98}"/>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6E194101-E13A-46C0-BE3F-70B548D8A79F}"/>
              </a:ext>
            </a:extLst>
          </p:cNvPr>
          <p:cNvSpPr>
            <a:spLocks noGrp="1"/>
          </p:cNvSpPr>
          <p:nvPr>
            <p:ph type="sldNum" idx="11"/>
          </p:nvPr>
        </p:nvSpPr>
        <p:spPr/>
        <p:txBody>
          <a:bodyPr/>
          <a:lstStyle>
            <a:lvl1pPr>
              <a:defRPr/>
            </a:lvl1pPr>
          </a:lstStyle>
          <a:p>
            <a:fld id="{41766E87-9E87-4328-9554-8900A962818B}" type="slidenum">
              <a:rPr lang="fr-FR" altLang="fr-FR"/>
              <a:pPr/>
              <a:t>‹N°›</a:t>
            </a:fld>
            <a:endParaRPr lang="fr-FR" altLang="fr-FR"/>
          </a:p>
        </p:txBody>
      </p:sp>
    </p:spTree>
    <p:extLst>
      <p:ext uri="{BB962C8B-B14F-4D97-AF65-F5344CB8AC3E}">
        <p14:creationId xmlns:p14="http://schemas.microsoft.com/office/powerpoint/2010/main" val="203731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E29C1E-7605-4F44-AF1D-5112B7AA9215}"/>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D377B7C-0FA1-4FE9-8711-C2585C2A2B8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0B05995-ACB6-4142-B0CD-0F36D8651B3A}"/>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02459D3-1BB3-4D1B-A798-70A52BF6C10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131B855-B62D-4F49-809A-9A1196ED741C}"/>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47EDCB6-53F4-454F-94D6-7BF3C30A4671}"/>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E6D540EE-4FC8-4534-91C7-B0220887E934}"/>
              </a:ext>
            </a:extLst>
          </p:cNvPr>
          <p:cNvSpPr>
            <a:spLocks noGrp="1"/>
          </p:cNvSpPr>
          <p:nvPr>
            <p:ph type="sldNum" idx="11"/>
          </p:nvPr>
        </p:nvSpPr>
        <p:spPr/>
        <p:txBody>
          <a:bodyPr/>
          <a:lstStyle>
            <a:lvl1pPr>
              <a:defRPr/>
            </a:lvl1pPr>
          </a:lstStyle>
          <a:p>
            <a:fld id="{8B993BA5-DA5F-407E-9AB3-DFB760F84BF9}" type="slidenum">
              <a:rPr lang="fr-FR" altLang="fr-FR"/>
              <a:pPr/>
              <a:t>‹N°›</a:t>
            </a:fld>
            <a:endParaRPr lang="fr-FR" altLang="fr-FR"/>
          </a:p>
        </p:txBody>
      </p:sp>
    </p:spTree>
    <p:extLst>
      <p:ext uri="{BB962C8B-B14F-4D97-AF65-F5344CB8AC3E}">
        <p14:creationId xmlns:p14="http://schemas.microsoft.com/office/powerpoint/2010/main" val="1545422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AB70AD-268D-4C80-B8EC-D48A59C990BE}"/>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4ADF6AD-CEAD-490A-A597-03D3ABB60A4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7F4F5D0-1529-4BE3-B9BE-D7E3BEF762F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C4A2850-3C8B-4C67-BCF5-605F4186437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AB4D111-D4DC-45D6-87A0-2A6DFE3C37F9}"/>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6FFD845-62F0-42EE-B11F-5A328E9B1C0A}"/>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BF85CC15-E383-46FF-A28E-66B37EE546D6}"/>
              </a:ext>
            </a:extLst>
          </p:cNvPr>
          <p:cNvSpPr>
            <a:spLocks noGrp="1"/>
          </p:cNvSpPr>
          <p:nvPr>
            <p:ph type="sldNum" idx="11"/>
          </p:nvPr>
        </p:nvSpPr>
        <p:spPr/>
        <p:txBody>
          <a:bodyPr/>
          <a:lstStyle>
            <a:lvl1pPr>
              <a:defRPr/>
            </a:lvl1pPr>
          </a:lstStyle>
          <a:p>
            <a:fld id="{B2E52915-CB0D-4C90-A866-AE2757A813F3}" type="slidenum">
              <a:rPr lang="fr-FR" altLang="fr-FR"/>
              <a:pPr/>
              <a:t>‹N°›</a:t>
            </a:fld>
            <a:endParaRPr lang="fr-FR" altLang="fr-FR"/>
          </a:p>
        </p:txBody>
      </p:sp>
    </p:spTree>
    <p:extLst>
      <p:ext uri="{BB962C8B-B14F-4D97-AF65-F5344CB8AC3E}">
        <p14:creationId xmlns:p14="http://schemas.microsoft.com/office/powerpoint/2010/main" val="422549864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E9C6BB-4093-4D42-88C9-1AB674D051F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874AEEA-A630-4E75-A47D-204217F9F548}"/>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D4899267-FB2E-4491-B3B3-D14480F08494}"/>
              </a:ext>
            </a:extLst>
          </p:cNvPr>
          <p:cNvSpPr>
            <a:spLocks noGrp="1"/>
          </p:cNvSpPr>
          <p:nvPr>
            <p:ph type="sldNum" idx="11"/>
          </p:nvPr>
        </p:nvSpPr>
        <p:spPr/>
        <p:txBody>
          <a:bodyPr/>
          <a:lstStyle>
            <a:lvl1pPr>
              <a:defRPr/>
            </a:lvl1pPr>
          </a:lstStyle>
          <a:p>
            <a:fld id="{4882C77B-D07C-463E-B519-004D966D22CE}" type="slidenum">
              <a:rPr lang="fr-FR" altLang="fr-FR"/>
              <a:pPr/>
              <a:t>‹N°›</a:t>
            </a:fld>
            <a:endParaRPr lang="fr-FR" altLang="fr-FR"/>
          </a:p>
        </p:txBody>
      </p:sp>
    </p:spTree>
    <p:extLst>
      <p:ext uri="{BB962C8B-B14F-4D97-AF65-F5344CB8AC3E}">
        <p14:creationId xmlns:p14="http://schemas.microsoft.com/office/powerpoint/2010/main" val="324276143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ECAB2AE-A4C4-423A-B293-FDFD09C2027B}"/>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DAEE7B32-A663-4C04-BEC9-865A333EA6E1}"/>
              </a:ext>
            </a:extLst>
          </p:cNvPr>
          <p:cNvSpPr>
            <a:spLocks noGrp="1"/>
          </p:cNvSpPr>
          <p:nvPr>
            <p:ph type="sldNum" idx="11"/>
          </p:nvPr>
        </p:nvSpPr>
        <p:spPr/>
        <p:txBody>
          <a:bodyPr/>
          <a:lstStyle>
            <a:lvl1pPr>
              <a:defRPr/>
            </a:lvl1pPr>
          </a:lstStyle>
          <a:p>
            <a:fld id="{7249BFA4-4F3C-4460-90F1-89086719A137}" type="slidenum">
              <a:rPr lang="fr-FR" altLang="fr-FR"/>
              <a:pPr/>
              <a:t>‹N°›</a:t>
            </a:fld>
            <a:endParaRPr lang="fr-FR" altLang="fr-FR"/>
          </a:p>
        </p:txBody>
      </p:sp>
    </p:spTree>
    <p:extLst>
      <p:ext uri="{BB962C8B-B14F-4D97-AF65-F5344CB8AC3E}">
        <p14:creationId xmlns:p14="http://schemas.microsoft.com/office/powerpoint/2010/main" val="299649644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B0B385-0B24-445D-830F-57AF79734FB8}"/>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8CFA362-8C6C-4574-9C78-FD4D748ED2B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49DF0C7-B4A4-4A2D-A51C-1B5E15FD288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3F06E76-BF40-4E59-B183-C59E2D7D2493}"/>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40EA54EE-9657-476A-8B7B-BD57B1747849}"/>
              </a:ext>
            </a:extLst>
          </p:cNvPr>
          <p:cNvSpPr>
            <a:spLocks noGrp="1"/>
          </p:cNvSpPr>
          <p:nvPr>
            <p:ph type="sldNum" idx="11"/>
          </p:nvPr>
        </p:nvSpPr>
        <p:spPr/>
        <p:txBody>
          <a:bodyPr/>
          <a:lstStyle>
            <a:lvl1pPr>
              <a:defRPr/>
            </a:lvl1pPr>
          </a:lstStyle>
          <a:p>
            <a:fld id="{859A1E7D-3E32-44E2-9B88-D50AFDF20CFE}" type="slidenum">
              <a:rPr lang="fr-FR" altLang="fr-FR"/>
              <a:pPr/>
              <a:t>‹N°›</a:t>
            </a:fld>
            <a:endParaRPr lang="fr-FR" altLang="fr-FR"/>
          </a:p>
        </p:txBody>
      </p:sp>
    </p:spTree>
    <p:extLst>
      <p:ext uri="{BB962C8B-B14F-4D97-AF65-F5344CB8AC3E}">
        <p14:creationId xmlns:p14="http://schemas.microsoft.com/office/powerpoint/2010/main" val="212615009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1A3488-CC4E-4422-8275-13C6F1B4E1B8}"/>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52A1863-FD29-4B2E-BC96-FC36C29C1CC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565CF64-D09A-4A18-B95E-A9BFF7DC9CA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048430-B3A9-4351-B715-ED3DDD7EDFCE}"/>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1BDBEA03-16B6-44F8-8219-F86CFD5F8485}"/>
              </a:ext>
            </a:extLst>
          </p:cNvPr>
          <p:cNvSpPr>
            <a:spLocks noGrp="1"/>
          </p:cNvSpPr>
          <p:nvPr>
            <p:ph type="sldNum" idx="11"/>
          </p:nvPr>
        </p:nvSpPr>
        <p:spPr/>
        <p:txBody>
          <a:bodyPr/>
          <a:lstStyle>
            <a:lvl1pPr>
              <a:defRPr/>
            </a:lvl1pPr>
          </a:lstStyle>
          <a:p>
            <a:fld id="{169E093E-2062-4D20-94F6-D1F69A3662E0}" type="slidenum">
              <a:rPr lang="fr-FR" altLang="fr-FR"/>
              <a:pPr/>
              <a:t>‹N°›</a:t>
            </a:fld>
            <a:endParaRPr lang="fr-FR" altLang="fr-FR"/>
          </a:p>
        </p:txBody>
      </p:sp>
    </p:spTree>
    <p:extLst>
      <p:ext uri="{BB962C8B-B14F-4D97-AF65-F5344CB8AC3E}">
        <p14:creationId xmlns:p14="http://schemas.microsoft.com/office/powerpoint/2010/main" val="117423632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D5797A-ACEB-46B9-AA71-A0DD2CB1800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50A5EDE-7E17-4E7E-9211-46384CF342F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A6D71A2-528E-4302-B6FE-75E4C009DF4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42CC55D7-4B10-4730-8F5C-144A512C140D}"/>
              </a:ext>
            </a:extLst>
          </p:cNvPr>
          <p:cNvSpPr>
            <a:spLocks noGrp="1"/>
          </p:cNvSpPr>
          <p:nvPr>
            <p:ph type="sldNum" idx="11"/>
          </p:nvPr>
        </p:nvSpPr>
        <p:spPr/>
        <p:txBody>
          <a:bodyPr/>
          <a:lstStyle>
            <a:lvl1pPr>
              <a:defRPr/>
            </a:lvl1pPr>
          </a:lstStyle>
          <a:p>
            <a:fld id="{78056CAE-BE61-44F9-AA5E-CE30002CD3E9}" type="slidenum">
              <a:rPr lang="fr-FR" altLang="fr-FR"/>
              <a:pPr/>
              <a:t>‹N°›</a:t>
            </a:fld>
            <a:endParaRPr lang="fr-FR" altLang="fr-FR"/>
          </a:p>
        </p:txBody>
      </p:sp>
    </p:spTree>
    <p:extLst>
      <p:ext uri="{BB962C8B-B14F-4D97-AF65-F5344CB8AC3E}">
        <p14:creationId xmlns:p14="http://schemas.microsoft.com/office/powerpoint/2010/main" val="89916556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0A09295-1BEC-49C6-9039-C9674C4BB568}"/>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66FA95C-AC8A-482E-B2E5-CF68CD4B927B}"/>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95039DE-0365-4B4A-812F-03E76B9076F9}"/>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A6EC4861-5E88-4606-AC72-047C88F8ABEA}"/>
              </a:ext>
            </a:extLst>
          </p:cNvPr>
          <p:cNvSpPr>
            <a:spLocks noGrp="1"/>
          </p:cNvSpPr>
          <p:nvPr>
            <p:ph type="sldNum" idx="11"/>
          </p:nvPr>
        </p:nvSpPr>
        <p:spPr/>
        <p:txBody>
          <a:bodyPr/>
          <a:lstStyle>
            <a:lvl1pPr>
              <a:defRPr/>
            </a:lvl1pPr>
          </a:lstStyle>
          <a:p>
            <a:fld id="{89D69923-B647-41F9-9FA7-4C58B264AB84}" type="slidenum">
              <a:rPr lang="fr-FR" altLang="fr-FR"/>
              <a:pPr/>
              <a:t>‹N°›</a:t>
            </a:fld>
            <a:endParaRPr lang="fr-FR" altLang="fr-FR"/>
          </a:p>
        </p:txBody>
      </p:sp>
    </p:spTree>
    <p:extLst>
      <p:ext uri="{BB962C8B-B14F-4D97-AF65-F5344CB8AC3E}">
        <p14:creationId xmlns:p14="http://schemas.microsoft.com/office/powerpoint/2010/main" val="115721429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620BB5-CD0A-45D2-A418-872BFA0F7115}"/>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7B7E0AA-0F67-47D4-96D5-02D20404D05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65DD453D-932F-4B06-BAFB-E35F0539B8B2}"/>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F1B65C4-C28F-45C3-A8FA-7A264EEE3821}"/>
              </a:ext>
            </a:extLst>
          </p:cNvPr>
          <p:cNvSpPr>
            <a:spLocks noGrp="1"/>
          </p:cNvSpPr>
          <p:nvPr>
            <p:ph type="sldNum" idx="11"/>
          </p:nvPr>
        </p:nvSpPr>
        <p:spPr/>
        <p:txBody>
          <a:bodyPr/>
          <a:lstStyle>
            <a:lvl1pPr>
              <a:defRPr/>
            </a:lvl1pPr>
          </a:lstStyle>
          <a:p>
            <a:fld id="{A7F9E8E1-88FB-40B8-9D61-69DB1A6C9074}" type="slidenum">
              <a:rPr lang="fr-FR" altLang="fr-FR"/>
              <a:pPr/>
              <a:t>‹N°›</a:t>
            </a:fld>
            <a:endParaRPr lang="fr-FR" altLang="fr-FR"/>
          </a:p>
        </p:txBody>
      </p:sp>
    </p:spTree>
    <p:extLst>
      <p:ext uri="{BB962C8B-B14F-4D97-AF65-F5344CB8AC3E}">
        <p14:creationId xmlns:p14="http://schemas.microsoft.com/office/powerpoint/2010/main" val="43011420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29B746-9218-40F5-B833-1CAF2022AFF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3D296C4-FA07-47BE-B9AE-175E0BD6DFB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526A4D8-3ABF-4485-BA29-2F726A6828B0}"/>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804137DD-60A0-42B9-8824-7FB8F1BB585B}"/>
              </a:ext>
            </a:extLst>
          </p:cNvPr>
          <p:cNvSpPr>
            <a:spLocks noGrp="1"/>
          </p:cNvSpPr>
          <p:nvPr>
            <p:ph type="sldNum" idx="11"/>
          </p:nvPr>
        </p:nvSpPr>
        <p:spPr/>
        <p:txBody>
          <a:bodyPr/>
          <a:lstStyle>
            <a:lvl1pPr>
              <a:defRPr/>
            </a:lvl1pPr>
          </a:lstStyle>
          <a:p>
            <a:fld id="{6773A4B3-8D00-433A-8519-881B09B66FF5}" type="slidenum">
              <a:rPr lang="fr-FR" altLang="fr-FR"/>
              <a:pPr/>
              <a:t>‹N°›</a:t>
            </a:fld>
            <a:endParaRPr lang="fr-FR" altLang="fr-FR"/>
          </a:p>
        </p:txBody>
      </p:sp>
    </p:spTree>
    <p:extLst>
      <p:ext uri="{BB962C8B-B14F-4D97-AF65-F5344CB8AC3E}">
        <p14:creationId xmlns:p14="http://schemas.microsoft.com/office/powerpoint/2010/main" val="291067159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CD03CC-B5F8-4B36-8BCE-076ABE28CB99}"/>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6C43DEE-5C8A-4EA3-95B0-FDFCE2998D1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F8950A5-6556-4D02-8857-9348F6F27B7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42A1E672-5481-4CFB-A409-AD89AAF42D66}"/>
              </a:ext>
            </a:extLst>
          </p:cNvPr>
          <p:cNvSpPr>
            <a:spLocks noGrp="1"/>
          </p:cNvSpPr>
          <p:nvPr>
            <p:ph type="sldNum" idx="11"/>
          </p:nvPr>
        </p:nvSpPr>
        <p:spPr/>
        <p:txBody>
          <a:bodyPr/>
          <a:lstStyle>
            <a:lvl1pPr>
              <a:defRPr/>
            </a:lvl1pPr>
          </a:lstStyle>
          <a:p>
            <a:fld id="{8E47E758-E81D-4BA1-8806-DF6DE8BF5EBF}" type="slidenum">
              <a:rPr lang="fr-FR" altLang="fr-FR"/>
              <a:pPr/>
              <a:t>‹N°›</a:t>
            </a:fld>
            <a:endParaRPr lang="fr-FR" altLang="fr-FR"/>
          </a:p>
        </p:txBody>
      </p:sp>
    </p:spTree>
    <p:extLst>
      <p:ext uri="{BB962C8B-B14F-4D97-AF65-F5344CB8AC3E}">
        <p14:creationId xmlns:p14="http://schemas.microsoft.com/office/powerpoint/2010/main" val="89184532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374901-A70C-411C-9241-86A55F8D807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AEAD834-6820-4F6A-8D15-2347469022D3}"/>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4300956-3614-4E1F-BC25-AD64ACA6EBE3}"/>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4CB4591-5CCF-41A7-A6FF-0FBC8E5D5559}"/>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3907636A-5B08-4CDA-B315-0A6E44379938}"/>
              </a:ext>
            </a:extLst>
          </p:cNvPr>
          <p:cNvSpPr>
            <a:spLocks noGrp="1"/>
          </p:cNvSpPr>
          <p:nvPr>
            <p:ph type="sldNum" idx="11"/>
          </p:nvPr>
        </p:nvSpPr>
        <p:spPr/>
        <p:txBody>
          <a:bodyPr/>
          <a:lstStyle>
            <a:lvl1pPr>
              <a:defRPr/>
            </a:lvl1pPr>
          </a:lstStyle>
          <a:p>
            <a:fld id="{9AADAA46-0130-4244-8126-8262ECCD31C5}" type="slidenum">
              <a:rPr lang="fr-FR" altLang="fr-FR"/>
              <a:pPr/>
              <a:t>‹N°›</a:t>
            </a:fld>
            <a:endParaRPr lang="fr-FR" altLang="fr-FR"/>
          </a:p>
        </p:txBody>
      </p:sp>
    </p:spTree>
    <p:extLst>
      <p:ext uri="{BB962C8B-B14F-4D97-AF65-F5344CB8AC3E}">
        <p14:creationId xmlns:p14="http://schemas.microsoft.com/office/powerpoint/2010/main" val="2236993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47A974-904D-41B9-9A76-B1152F5662C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F37F24C-3BDB-4FA3-9D3F-5335BE62B4B3}"/>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4C1D93C2-4FD1-4C7C-A062-19CA603B53B7}"/>
              </a:ext>
            </a:extLst>
          </p:cNvPr>
          <p:cNvSpPr>
            <a:spLocks noGrp="1"/>
          </p:cNvSpPr>
          <p:nvPr>
            <p:ph type="sldNum" idx="11"/>
          </p:nvPr>
        </p:nvSpPr>
        <p:spPr/>
        <p:txBody>
          <a:bodyPr/>
          <a:lstStyle>
            <a:lvl1pPr>
              <a:defRPr/>
            </a:lvl1pPr>
          </a:lstStyle>
          <a:p>
            <a:fld id="{A934C4DA-0301-4D56-AB4D-D712056A1633}" type="slidenum">
              <a:rPr lang="fr-FR" altLang="fr-FR"/>
              <a:pPr/>
              <a:t>‹N°›</a:t>
            </a:fld>
            <a:endParaRPr lang="fr-FR" altLang="fr-FR"/>
          </a:p>
        </p:txBody>
      </p:sp>
    </p:spTree>
    <p:extLst>
      <p:ext uri="{BB962C8B-B14F-4D97-AF65-F5344CB8AC3E}">
        <p14:creationId xmlns:p14="http://schemas.microsoft.com/office/powerpoint/2010/main" val="224548907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338074-C8C7-4492-AE6E-A94BCC2EB4DC}"/>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3EAA9EC-40C4-4693-9398-9B990A40BD8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474A836-79B7-47A9-8D91-4830DA0F719B}"/>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442871D-BC48-4A08-B45A-3296A8F716A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4EA2339-CBA3-423E-BE1B-86210D707269}"/>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62D96B1-E516-44AF-AF2B-69747278B037}"/>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BE39A75E-ADE5-45B9-A735-9A48EC2EAE31}"/>
              </a:ext>
            </a:extLst>
          </p:cNvPr>
          <p:cNvSpPr>
            <a:spLocks noGrp="1"/>
          </p:cNvSpPr>
          <p:nvPr>
            <p:ph type="sldNum" idx="11"/>
          </p:nvPr>
        </p:nvSpPr>
        <p:spPr/>
        <p:txBody>
          <a:bodyPr/>
          <a:lstStyle>
            <a:lvl1pPr>
              <a:defRPr/>
            </a:lvl1pPr>
          </a:lstStyle>
          <a:p>
            <a:fld id="{E692B63B-7F43-4256-9A39-33313C5394DE}" type="slidenum">
              <a:rPr lang="fr-FR" altLang="fr-FR"/>
              <a:pPr/>
              <a:t>‹N°›</a:t>
            </a:fld>
            <a:endParaRPr lang="fr-FR" altLang="fr-FR"/>
          </a:p>
        </p:txBody>
      </p:sp>
    </p:spTree>
    <p:extLst>
      <p:ext uri="{BB962C8B-B14F-4D97-AF65-F5344CB8AC3E}">
        <p14:creationId xmlns:p14="http://schemas.microsoft.com/office/powerpoint/2010/main" val="1635556858"/>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F9F7CC-E850-43E0-9231-E6D5868883A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8804760-BB47-427C-A5E1-3F1FBD11409C}"/>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37081784-185A-45A3-8497-A139D963D7CB}"/>
              </a:ext>
            </a:extLst>
          </p:cNvPr>
          <p:cNvSpPr>
            <a:spLocks noGrp="1"/>
          </p:cNvSpPr>
          <p:nvPr>
            <p:ph type="sldNum" idx="11"/>
          </p:nvPr>
        </p:nvSpPr>
        <p:spPr/>
        <p:txBody>
          <a:bodyPr/>
          <a:lstStyle>
            <a:lvl1pPr>
              <a:defRPr/>
            </a:lvl1pPr>
          </a:lstStyle>
          <a:p>
            <a:fld id="{3FD7DDD2-2656-421B-85C6-363006D27322}" type="slidenum">
              <a:rPr lang="fr-FR" altLang="fr-FR"/>
              <a:pPr/>
              <a:t>‹N°›</a:t>
            </a:fld>
            <a:endParaRPr lang="fr-FR" altLang="fr-FR"/>
          </a:p>
        </p:txBody>
      </p:sp>
    </p:spTree>
    <p:extLst>
      <p:ext uri="{BB962C8B-B14F-4D97-AF65-F5344CB8AC3E}">
        <p14:creationId xmlns:p14="http://schemas.microsoft.com/office/powerpoint/2010/main" val="351175662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A44B547-3D8B-493B-806A-39357C0AAD02}"/>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7EDA74BA-F588-4353-95CF-992B9768A81E}"/>
              </a:ext>
            </a:extLst>
          </p:cNvPr>
          <p:cNvSpPr>
            <a:spLocks noGrp="1"/>
          </p:cNvSpPr>
          <p:nvPr>
            <p:ph type="sldNum" idx="11"/>
          </p:nvPr>
        </p:nvSpPr>
        <p:spPr/>
        <p:txBody>
          <a:bodyPr/>
          <a:lstStyle>
            <a:lvl1pPr>
              <a:defRPr/>
            </a:lvl1pPr>
          </a:lstStyle>
          <a:p>
            <a:fld id="{976149C1-D864-4FE2-B381-1BF3BECEC57D}" type="slidenum">
              <a:rPr lang="fr-FR" altLang="fr-FR"/>
              <a:pPr/>
              <a:t>‹N°›</a:t>
            </a:fld>
            <a:endParaRPr lang="fr-FR" altLang="fr-FR"/>
          </a:p>
        </p:txBody>
      </p:sp>
    </p:spTree>
    <p:extLst>
      <p:ext uri="{BB962C8B-B14F-4D97-AF65-F5344CB8AC3E}">
        <p14:creationId xmlns:p14="http://schemas.microsoft.com/office/powerpoint/2010/main" val="193037908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E63248-76E2-4C15-A72E-ECD0D8FA080F}"/>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3A836E5-821C-459E-9926-72804D64B7C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0348A7F-6EC1-4ADF-8809-F6B64F2243D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13ED403-F1FA-4FAB-9C15-AAA5D000B8DC}"/>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8E355D7A-E47E-4C52-9B80-96463977B78F}"/>
              </a:ext>
            </a:extLst>
          </p:cNvPr>
          <p:cNvSpPr>
            <a:spLocks noGrp="1"/>
          </p:cNvSpPr>
          <p:nvPr>
            <p:ph type="sldNum" idx="11"/>
          </p:nvPr>
        </p:nvSpPr>
        <p:spPr/>
        <p:txBody>
          <a:bodyPr/>
          <a:lstStyle>
            <a:lvl1pPr>
              <a:defRPr/>
            </a:lvl1pPr>
          </a:lstStyle>
          <a:p>
            <a:fld id="{AD76D0F4-571D-47AD-B8E1-DD49C97A3EAA}" type="slidenum">
              <a:rPr lang="fr-FR" altLang="fr-FR"/>
              <a:pPr/>
              <a:t>‹N°›</a:t>
            </a:fld>
            <a:endParaRPr lang="fr-FR" altLang="fr-FR"/>
          </a:p>
        </p:txBody>
      </p:sp>
    </p:spTree>
    <p:extLst>
      <p:ext uri="{BB962C8B-B14F-4D97-AF65-F5344CB8AC3E}">
        <p14:creationId xmlns:p14="http://schemas.microsoft.com/office/powerpoint/2010/main" val="375021225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91B4AC-3C38-4054-9A21-26417847ADF5}"/>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DF7EA5B-C05F-46C0-96C6-54D0A453FD6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2616BFF2-64FD-42BC-8F7B-34D43AD1BEC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01D6FB7-FB63-4AC2-B52E-5955C15BF9C7}"/>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79345F9D-86AC-4F74-B776-48D561261205}"/>
              </a:ext>
            </a:extLst>
          </p:cNvPr>
          <p:cNvSpPr>
            <a:spLocks noGrp="1"/>
          </p:cNvSpPr>
          <p:nvPr>
            <p:ph type="sldNum" idx="11"/>
          </p:nvPr>
        </p:nvSpPr>
        <p:spPr/>
        <p:txBody>
          <a:bodyPr/>
          <a:lstStyle>
            <a:lvl1pPr>
              <a:defRPr/>
            </a:lvl1pPr>
          </a:lstStyle>
          <a:p>
            <a:fld id="{5A3F635A-41F6-41BE-9EFF-A9DBC1849170}" type="slidenum">
              <a:rPr lang="fr-FR" altLang="fr-FR"/>
              <a:pPr/>
              <a:t>‹N°›</a:t>
            </a:fld>
            <a:endParaRPr lang="fr-FR" altLang="fr-FR"/>
          </a:p>
        </p:txBody>
      </p:sp>
    </p:spTree>
    <p:extLst>
      <p:ext uri="{BB962C8B-B14F-4D97-AF65-F5344CB8AC3E}">
        <p14:creationId xmlns:p14="http://schemas.microsoft.com/office/powerpoint/2010/main" val="337324011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8F227A-21A7-4533-BCBC-A499EFF95AB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A31D1B7-9695-4AA5-9E89-53E1A84492C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ED3A1C5-EFE0-4BFB-B962-CF67513925C7}"/>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438E16F-F57D-4173-9078-FD2C1979D7A2}"/>
              </a:ext>
            </a:extLst>
          </p:cNvPr>
          <p:cNvSpPr>
            <a:spLocks noGrp="1"/>
          </p:cNvSpPr>
          <p:nvPr>
            <p:ph type="sldNum" idx="11"/>
          </p:nvPr>
        </p:nvSpPr>
        <p:spPr/>
        <p:txBody>
          <a:bodyPr/>
          <a:lstStyle>
            <a:lvl1pPr>
              <a:defRPr/>
            </a:lvl1pPr>
          </a:lstStyle>
          <a:p>
            <a:fld id="{11875CD9-5786-4219-80B8-BFA09E6B9942}" type="slidenum">
              <a:rPr lang="fr-FR" altLang="fr-FR"/>
              <a:pPr/>
              <a:t>‹N°›</a:t>
            </a:fld>
            <a:endParaRPr lang="fr-FR" altLang="fr-FR"/>
          </a:p>
        </p:txBody>
      </p:sp>
    </p:spTree>
    <p:extLst>
      <p:ext uri="{BB962C8B-B14F-4D97-AF65-F5344CB8AC3E}">
        <p14:creationId xmlns:p14="http://schemas.microsoft.com/office/powerpoint/2010/main" val="377308008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C060DA4-D2AD-4211-B892-AF940D21C995}"/>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7EC8BD3-AB39-4894-8B10-839237B6DF1A}"/>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ECDCAC0-FB31-4989-BAFD-F2D8D6892F8D}"/>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DD2F0CCB-DA43-4DCE-BE12-87045D722A1B}"/>
              </a:ext>
            </a:extLst>
          </p:cNvPr>
          <p:cNvSpPr>
            <a:spLocks noGrp="1"/>
          </p:cNvSpPr>
          <p:nvPr>
            <p:ph type="sldNum" idx="11"/>
          </p:nvPr>
        </p:nvSpPr>
        <p:spPr/>
        <p:txBody>
          <a:bodyPr/>
          <a:lstStyle>
            <a:lvl1pPr>
              <a:defRPr/>
            </a:lvl1pPr>
          </a:lstStyle>
          <a:p>
            <a:fld id="{7ECDEF35-8F76-4FEC-BCB8-D961C37507CE}" type="slidenum">
              <a:rPr lang="fr-FR" altLang="fr-FR"/>
              <a:pPr/>
              <a:t>‹N°›</a:t>
            </a:fld>
            <a:endParaRPr lang="fr-FR" altLang="fr-FR"/>
          </a:p>
        </p:txBody>
      </p:sp>
    </p:spTree>
    <p:extLst>
      <p:ext uri="{BB962C8B-B14F-4D97-AF65-F5344CB8AC3E}">
        <p14:creationId xmlns:p14="http://schemas.microsoft.com/office/powerpoint/2010/main" val="83889180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48370E-7FBB-48FD-A3A3-A681ADD4BEBD}"/>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3C683B5B-6F00-4408-8C81-493744CE0A2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C3614C4-8742-44CC-98E1-471C98D60384}"/>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80BC1D90-6812-4C49-8BC6-007457B468CE}"/>
              </a:ext>
            </a:extLst>
          </p:cNvPr>
          <p:cNvSpPr>
            <a:spLocks noGrp="1"/>
          </p:cNvSpPr>
          <p:nvPr>
            <p:ph type="sldNum" idx="11"/>
          </p:nvPr>
        </p:nvSpPr>
        <p:spPr/>
        <p:txBody>
          <a:bodyPr/>
          <a:lstStyle>
            <a:lvl1pPr>
              <a:defRPr/>
            </a:lvl1pPr>
          </a:lstStyle>
          <a:p>
            <a:fld id="{AA589268-098A-4C79-BAB9-A64BA53FD92E}" type="slidenum">
              <a:rPr lang="fr-FR" altLang="fr-FR"/>
              <a:pPr/>
              <a:t>‹N°›</a:t>
            </a:fld>
            <a:endParaRPr lang="fr-FR" altLang="fr-FR"/>
          </a:p>
        </p:txBody>
      </p:sp>
    </p:spTree>
    <p:extLst>
      <p:ext uri="{BB962C8B-B14F-4D97-AF65-F5344CB8AC3E}">
        <p14:creationId xmlns:p14="http://schemas.microsoft.com/office/powerpoint/2010/main" val="131476334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0EABE4-C19D-4D3B-8845-BE5A17060F1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C59F99B-9219-445C-8482-9CA5B5434DD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E082DD2-321C-40E8-9158-B9B4D4BE9CCA}"/>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F6469B5B-0ACA-4A92-997D-19FE209E6ECB}"/>
              </a:ext>
            </a:extLst>
          </p:cNvPr>
          <p:cNvSpPr>
            <a:spLocks noGrp="1"/>
          </p:cNvSpPr>
          <p:nvPr>
            <p:ph type="sldNum" idx="11"/>
          </p:nvPr>
        </p:nvSpPr>
        <p:spPr/>
        <p:txBody>
          <a:bodyPr/>
          <a:lstStyle>
            <a:lvl1pPr>
              <a:defRPr/>
            </a:lvl1pPr>
          </a:lstStyle>
          <a:p>
            <a:fld id="{67D00612-3CE5-4F41-AD9F-740C5EDBE00E}" type="slidenum">
              <a:rPr lang="fr-FR" altLang="fr-FR"/>
              <a:pPr/>
              <a:t>‹N°›</a:t>
            </a:fld>
            <a:endParaRPr lang="fr-FR" altLang="fr-FR"/>
          </a:p>
        </p:txBody>
      </p:sp>
    </p:spTree>
    <p:extLst>
      <p:ext uri="{BB962C8B-B14F-4D97-AF65-F5344CB8AC3E}">
        <p14:creationId xmlns:p14="http://schemas.microsoft.com/office/powerpoint/2010/main" val="324413469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ACF939-3A8D-4A24-8448-69D3932C18E7}"/>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D4AFDB3-06CF-4A94-8AD9-B577D3C4F1E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2D650F8-57C9-487D-B217-C8CE22F13832}"/>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26A71F7-5C05-49D8-85F8-A518EC3B3DF1}"/>
              </a:ext>
            </a:extLst>
          </p:cNvPr>
          <p:cNvSpPr>
            <a:spLocks noGrp="1"/>
          </p:cNvSpPr>
          <p:nvPr>
            <p:ph type="sldNum" idx="11"/>
          </p:nvPr>
        </p:nvSpPr>
        <p:spPr/>
        <p:txBody>
          <a:bodyPr/>
          <a:lstStyle>
            <a:lvl1pPr>
              <a:defRPr/>
            </a:lvl1pPr>
          </a:lstStyle>
          <a:p>
            <a:fld id="{0641B15B-0E94-4DC2-A595-49FB95B5AC4F}" type="slidenum">
              <a:rPr lang="fr-FR" altLang="fr-FR"/>
              <a:pPr/>
              <a:t>‹N°›</a:t>
            </a:fld>
            <a:endParaRPr lang="fr-FR" altLang="fr-FR"/>
          </a:p>
        </p:txBody>
      </p:sp>
    </p:spTree>
    <p:extLst>
      <p:ext uri="{BB962C8B-B14F-4D97-AF65-F5344CB8AC3E}">
        <p14:creationId xmlns:p14="http://schemas.microsoft.com/office/powerpoint/2010/main" val="27005899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556E1D6-7DF4-436A-8C76-B018AED1D5D7}"/>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426C0E45-C22D-4DC0-B04F-8C8E07FA6897}"/>
              </a:ext>
            </a:extLst>
          </p:cNvPr>
          <p:cNvSpPr>
            <a:spLocks noGrp="1"/>
          </p:cNvSpPr>
          <p:nvPr>
            <p:ph type="sldNum" idx="11"/>
          </p:nvPr>
        </p:nvSpPr>
        <p:spPr/>
        <p:txBody>
          <a:bodyPr/>
          <a:lstStyle>
            <a:lvl1pPr>
              <a:defRPr/>
            </a:lvl1pPr>
          </a:lstStyle>
          <a:p>
            <a:fld id="{C02A1ABE-B250-4053-BCD4-5E7A9B66AC78}" type="slidenum">
              <a:rPr lang="fr-FR" altLang="fr-FR"/>
              <a:pPr/>
              <a:t>‹N°›</a:t>
            </a:fld>
            <a:endParaRPr lang="fr-FR" altLang="fr-FR"/>
          </a:p>
        </p:txBody>
      </p:sp>
    </p:spTree>
    <p:extLst>
      <p:ext uri="{BB962C8B-B14F-4D97-AF65-F5344CB8AC3E}">
        <p14:creationId xmlns:p14="http://schemas.microsoft.com/office/powerpoint/2010/main" val="298650003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FC0E5A-9F4F-4FD3-9A7A-44D5DBB9BB0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9809940-92E9-4CA1-B506-2D611295CAFF}"/>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8A43605-41C2-4945-BE39-689EF5CBE9F7}"/>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88231F8-6285-4647-8167-20C8543A93F7}"/>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B8183F7F-4552-4553-929F-3A2FC35ABBAC}"/>
              </a:ext>
            </a:extLst>
          </p:cNvPr>
          <p:cNvSpPr>
            <a:spLocks noGrp="1"/>
          </p:cNvSpPr>
          <p:nvPr>
            <p:ph type="sldNum" idx="11"/>
          </p:nvPr>
        </p:nvSpPr>
        <p:spPr/>
        <p:txBody>
          <a:bodyPr/>
          <a:lstStyle>
            <a:lvl1pPr>
              <a:defRPr/>
            </a:lvl1pPr>
          </a:lstStyle>
          <a:p>
            <a:fld id="{3B4C13FB-6F75-4B4B-92DE-5150CAD30B44}" type="slidenum">
              <a:rPr lang="fr-FR" altLang="fr-FR"/>
              <a:pPr/>
              <a:t>‹N°›</a:t>
            </a:fld>
            <a:endParaRPr lang="fr-FR" altLang="fr-FR"/>
          </a:p>
        </p:txBody>
      </p:sp>
    </p:spTree>
    <p:extLst>
      <p:ext uri="{BB962C8B-B14F-4D97-AF65-F5344CB8AC3E}">
        <p14:creationId xmlns:p14="http://schemas.microsoft.com/office/powerpoint/2010/main" val="362977541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7324DA-2B2A-4104-8D84-C51EF1D4A54C}"/>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D92033A-D50E-4A39-BEB3-37C72342CED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834A297-215C-41D2-91DD-06E5CAD66AC7}"/>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DCF67A7-0431-424C-9F88-4918C223B6D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3E6462C-167B-43FF-8C48-B4A3BBD88192}"/>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B14FB2C5-2575-40C7-8679-BE0A343A6004}"/>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5DB5A771-006A-4819-B22F-1FFCC119CA96}"/>
              </a:ext>
            </a:extLst>
          </p:cNvPr>
          <p:cNvSpPr>
            <a:spLocks noGrp="1"/>
          </p:cNvSpPr>
          <p:nvPr>
            <p:ph type="sldNum" idx="11"/>
          </p:nvPr>
        </p:nvSpPr>
        <p:spPr/>
        <p:txBody>
          <a:bodyPr/>
          <a:lstStyle>
            <a:lvl1pPr>
              <a:defRPr/>
            </a:lvl1pPr>
          </a:lstStyle>
          <a:p>
            <a:fld id="{6A7241AA-6159-4DBC-B778-D5D0EDE1C173}" type="slidenum">
              <a:rPr lang="fr-FR" altLang="fr-FR"/>
              <a:pPr/>
              <a:t>‹N°›</a:t>
            </a:fld>
            <a:endParaRPr lang="fr-FR" altLang="fr-FR"/>
          </a:p>
        </p:txBody>
      </p:sp>
    </p:spTree>
    <p:extLst>
      <p:ext uri="{BB962C8B-B14F-4D97-AF65-F5344CB8AC3E}">
        <p14:creationId xmlns:p14="http://schemas.microsoft.com/office/powerpoint/2010/main" val="1485773134"/>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D6EDE8-E568-4A6A-AF46-655AB50C671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9404C31-F70F-4EFA-B635-2DD125EFDCB1}"/>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47E860C5-A62D-4E3F-832F-26DB01183315}"/>
              </a:ext>
            </a:extLst>
          </p:cNvPr>
          <p:cNvSpPr>
            <a:spLocks noGrp="1"/>
          </p:cNvSpPr>
          <p:nvPr>
            <p:ph type="sldNum" idx="11"/>
          </p:nvPr>
        </p:nvSpPr>
        <p:spPr/>
        <p:txBody>
          <a:bodyPr/>
          <a:lstStyle>
            <a:lvl1pPr>
              <a:defRPr/>
            </a:lvl1pPr>
          </a:lstStyle>
          <a:p>
            <a:fld id="{228AA04D-0DDE-4EA2-B232-547C26E621D7}" type="slidenum">
              <a:rPr lang="fr-FR" altLang="fr-FR"/>
              <a:pPr/>
              <a:t>‹N°›</a:t>
            </a:fld>
            <a:endParaRPr lang="fr-FR" altLang="fr-FR"/>
          </a:p>
        </p:txBody>
      </p:sp>
    </p:spTree>
    <p:extLst>
      <p:ext uri="{BB962C8B-B14F-4D97-AF65-F5344CB8AC3E}">
        <p14:creationId xmlns:p14="http://schemas.microsoft.com/office/powerpoint/2010/main" val="118333256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9B60DEA-A365-4A8C-8112-84211248D890}"/>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83731926-538F-426F-A140-E64DFF6CDF9E}"/>
              </a:ext>
            </a:extLst>
          </p:cNvPr>
          <p:cNvSpPr>
            <a:spLocks noGrp="1"/>
          </p:cNvSpPr>
          <p:nvPr>
            <p:ph type="sldNum" idx="11"/>
          </p:nvPr>
        </p:nvSpPr>
        <p:spPr/>
        <p:txBody>
          <a:bodyPr/>
          <a:lstStyle>
            <a:lvl1pPr>
              <a:defRPr/>
            </a:lvl1pPr>
          </a:lstStyle>
          <a:p>
            <a:fld id="{DE5C156E-E3D1-4CF5-9132-CD0494F632E2}" type="slidenum">
              <a:rPr lang="fr-FR" altLang="fr-FR"/>
              <a:pPr/>
              <a:t>‹N°›</a:t>
            </a:fld>
            <a:endParaRPr lang="fr-FR" altLang="fr-FR"/>
          </a:p>
        </p:txBody>
      </p:sp>
    </p:spTree>
    <p:extLst>
      <p:ext uri="{BB962C8B-B14F-4D97-AF65-F5344CB8AC3E}">
        <p14:creationId xmlns:p14="http://schemas.microsoft.com/office/powerpoint/2010/main" val="309520705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4BCCD8-0E57-49B8-B28E-BDCED09D9912}"/>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8B807CA-BD93-497E-9D07-35C442B73C0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38D5757-0F39-4B67-84D9-4781F0F823D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1843063-8803-4FD3-8AE2-C4B2562F01D1}"/>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493A30CF-000B-4BF7-8DAC-0AF9CA31063A}"/>
              </a:ext>
            </a:extLst>
          </p:cNvPr>
          <p:cNvSpPr>
            <a:spLocks noGrp="1"/>
          </p:cNvSpPr>
          <p:nvPr>
            <p:ph type="sldNum" idx="11"/>
          </p:nvPr>
        </p:nvSpPr>
        <p:spPr/>
        <p:txBody>
          <a:bodyPr/>
          <a:lstStyle>
            <a:lvl1pPr>
              <a:defRPr/>
            </a:lvl1pPr>
          </a:lstStyle>
          <a:p>
            <a:fld id="{610BC04E-2917-4BCB-B48F-047ED063AC0F}" type="slidenum">
              <a:rPr lang="fr-FR" altLang="fr-FR"/>
              <a:pPr/>
              <a:t>‹N°›</a:t>
            </a:fld>
            <a:endParaRPr lang="fr-FR" altLang="fr-FR"/>
          </a:p>
        </p:txBody>
      </p:sp>
    </p:spTree>
    <p:extLst>
      <p:ext uri="{BB962C8B-B14F-4D97-AF65-F5344CB8AC3E}">
        <p14:creationId xmlns:p14="http://schemas.microsoft.com/office/powerpoint/2010/main" val="326201882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DEEDFF-5117-42AE-AC18-6A3643CC91DC}"/>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BFEC568-1C76-4F0A-8CFF-3AC248DC636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64AF3A5-BC30-4DB6-AECA-198E7752563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FA58F8-B748-4137-A111-84E97F64571E}"/>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8B33FF69-DED7-4FF4-840D-95F6C846FD87}"/>
              </a:ext>
            </a:extLst>
          </p:cNvPr>
          <p:cNvSpPr>
            <a:spLocks noGrp="1"/>
          </p:cNvSpPr>
          <p:nvPr>
            <p:ph type="sldNum" idx="11"/>
          </p:nvPr>
        </p:nvSpPr>
        <p:spPr/>
        <p:txBody>
          <a:bodyPr/>
          <a:lstStyle>
            <a:lvl1pPr>
              <a:defRPr/>
            </a:lvl1pPr>
          </a:lstStyle>
          <a:p>
            <a:fld id="{EE0460F8-9ADF-45DB-9272-6C12C694689C}" type="slidenum">
              <a:rPr lang="fr-FR" altLang="fr-FR"/>
              <a:pPr/>
              <a:t>‹N°›</a:t>
            </a:fld>
            <a:endParaRPr lang="fr-FR" altLang="fr-FR"/>
          </a:p>
        </p:txBody>
      </p:sp>
    </p:spTree>
    <p:extLst>
      <p:ext uri="{BB962C8B-B14F-4D97-AF65-F5344CB8AC3E}">
        <p14:creationId xmlns:p14="http://schemas.microsoft.com/office/powerpoint/2010/main" val="178047589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2D8E90-6786-4375-8130-DF8CA6E9079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291C255-8A68-424B-B65B-E3D100C0E50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F993995-E5B5-4C02-98BF-FCF80B6475F4}"/>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F1FC5988-0F15-49D1-AD07-8BF0FE45A3E7}"/>
              </a:ext>
            </a:extLst>
          </p:cNvPr>
          <p:cNvSpPr>
            <a:spLocks noGrp="1"/>
          </p:cNvSpPr>
          <p:nvPr>
            <p:ph type="sldNum" idx="11"/>
          </p:nvPr>
        </p:nvSpPr>
        <p:spPr/>
        <p:txBody>
          <a:bodyPr/>
          <a:lstStyle>
            <a:lvl1pPr>
              <a:defRPr/>
            </a:lvl1pPr>
          </a:lstStyle>
          <a:p>
            <a:fld id="{BE8ED92F-9ECC-47D4-BF7E-8B5342A6EAF5}" type="slidenum">
              <a:rPr lang="fr-FR" altLang="fr-FR"/>
              <a:pPr/>
              <a:t>‹N°›</a:t>
            </a:fld>
            <a:endParaRPr lang="fr-FR" altLang="fr-FR"/>
          </a:p>
        </p:txBody>
      </p:sp>
    </p:spTree>
    <p:extLst>
      <p:ext uri="{BB962C8B-B14F-4D97-AF65-F5344CB8AC3E}">
        <p14:creationId xmlns:p14="http://schemas.microsoft.com/office/powerpoint/2010/main" val="222475118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B1A5F78-0E7C-4E11-918E-CDBD23EC1EBF}"/>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90D844C0-145C-4910-BA46-9B38829C3D1D}"/>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CFB58C-10FB-47D3-A3ED-557A39D1E2F8}"/>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8F79490-7C54-4780-95F6-C9632CD685BE}"/>
              </a:ext>
            </a:extLst>
          </p:cNvPr>
          <p:cNvSpPr>
            <a:spLocks noGrp="1"/>
          </p:cNvSpPr>
          <p:nvPr>
            <p:ph type="sldNum" idx="11"/>
          </p:nvPr>
        </p:nvSpPr>
        <p:spPr/>
        <p:txBody>
          <a:bodyPr/>
          <a:lstStyle>
            <a:lvl1pPr>
              <a:defRPr/>
            </a:lvl1pPr>
          </a:lstStyle>
          <a:p>
            <a:fld id="{FED20FC9-9D88-4411-B037-12BB1A556A33}" type="slidenum">
              <a:rPr lang="fr-FR" altLang="fr-FR"/>
              <a:pPr/>
              <a:t>‹N°›</a:t>
            </a:fld>
            <a:endParaRPr lang="fr-FR" altLang="fr-FR"/>
          </a:p>
        </p:txBody>
      </p:sp>
    </p:spTree>
    <p:extLst>
      <p:ext uri="{BB962C8B-B14F-4D97-AF65-F5344CB8AC3E}">
        <p14:creationId xmlns:p14="http://schemas.microsoft.com/office/powerpoint/2010/main" val="1631229715"/>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8BC4F0-E1EF-489F-9E4C-231FD0072EF1}"/>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F125CF8-8339-471A-9122-41A180BA27C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3D979E5-4785-4925-8EF5-CF4CDF6C387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334CB54-13C4-49D6-8DFD-68D6131B7035}"/>
              </a:ext>
            </a:extLst>
          </p:cNvPr>
          <p:cNvSpPr>
            <a:spLocks noGrp="1"/>
          </p:cNvSpPr>
          <p:nvPr>
            <p:ph type="sldNum" idx="11"/>
          </p:nvPr>
        </p:nvSpPr>
        <p:spPr/>
        <p:txBody>
          <a:bodyPr/>
          <a:lstStyle>
            <a:lvl1pPr>
              <a:defRPr/>
            </a:lvl1pPr>
          </a:lstStyle>
          <a:p>
            <a:fld id="{03B8ACD5-CAFD-4A92-89EA-FD1858BC5D3A}" type="slidenum">
              <a:rPr lang="fr-FR" altLang="fr-FR"/>
              <a:pPr/>
              <a:t>‹N°›</a:t>
            </a:fld>
            <a:endParaRPr lang="fr-FR" altLang="fr-FR"/>
          </a:p>
        </p:txBody>
      </p:sp>
    </p:spTree>
    <p:extLst>
      <p:ext uri="{BB962C8B-B14F-4D97-AF65-F5344CB8AC3E}">
        <p14:creationId xmlns:p14="http://schemas.microsoft.com/office/powerpoint/2010/main" val="140125786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E7D309-264C-4637-9469-4F529F9C668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C91D002-8840-4318-8311-166611A1EACC}"/>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0DCF85C-225C-4160-B149-CAC62A55CC4C}"/>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6B6B7079-7D94-42FE-B42B-8A355E0ECA0F}"/>
              </a:ext>
            </a:extLst>
          </p:cNvPr>
          <p:cNvSpPr>
            <a:spLocks noGrp="1"/>
          </p:cNvSpPr>
          <p:nvPr>
            <p:ph type="sldNum" idx="11"/>
          </p:nvPr>
        </p:nvSpPr>
        <p:spPr/>
        <p:txBody>
          <a:bodyPr/>
          <a:lstStyle>
            <a:lvl1pPr>
              <a:defRPr/>
            </a:lvl1pPr>
          </a:lstStyle>
          <a:p>
            <a:fld id="{6497EF25-EBA4-42DC-85E4-D9D6BA8C57FF}" type="slidenum">
              <a:rPr lang="fr-FR" altLang="fr-FR"/>
              <a:pPr/>
              <a:t>‹N°›</a:t>
            </a:fld>
            <a:endParaRPr lang="fr-FR" altLang="fr-FR"/>
          </a:p>
        </p:txBody>
      </p:sp>
    </p:spTree>
    <p:extLst>
      <p:ext uri="{BB962C8B-B14F-4D97-AF65-F5344CB8AC3E}">
        <p14:creationId xmlns:p14="http://schemas.microsoft.com/office/powerpoint/2010/main" val="14959860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A6D93D-DE69-4E59-977B-68DDEB1C731C}"/>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8CEDF9E-A396-408A-8D80-C5B30D53445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5328AF8-9858-4D73-BF1A-F56361BFA85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D7C0A68-108F-4F1E-BA86-358F16261B2E}"/>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A248F809-92D2-403F-8410-6E1098994C27}"/>
              </a:ext>
            </a:extLst>
          </p:cNvPr>
          <p:cNvSpPr>
            <a:spLocks noGrp="1"/>
          </p:cNvSpPr>
          <p:nvPr>
            <p:ph type="sldNum" idx="11"/>
          </p:nvPr>
        </p:nvSpPr>
        <p:spPr/>
        <p:txBody>
          <a:bodyPr/>
          <a:lstStyle>
            <a:lvl1pPr>
              <a:defRPr/>
            </a:lvl1pPr>
          </a:lstStyle>
          <a:p>
            <a:fld id="{5404F931-63A8-41E1-8199-9E715831ADEE}" type="slidenum">
              <a:rPr lang="fr-FR" altLang="fr-FR"/>
              <a:pPr/>
              <a:t>‹N°›</a:t>
            </a:fld>
            <a:endParaRPr lang="fr-FR" altLang="fr-FR"/>
          </a:p>
        </p:txBody>
      </p:sp>
    </p:spTree>
    <p:extLst>
      <p:ext uri="{BB962C8B-B14F-4D97-AF65-F5344CB8AC3E}">
        <p14:creationId xmlns:p14="http://schemas.microsoft.com/office/powerpoint/2010/main" val="88038811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AF20C2-E236-44FF-9A67-9A757F239391}"/>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6BF486DF-F3AA-47E8-AC4D-E2085E9B7FA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9502FB8-84CA-4C1D-AEF1-E9F8B92B72CB}"/>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12F4B7EC-C060-4E56-BBB2-2D53AF9A6EF2}"/>
              </a:ext>
            </a:extLst>
          </p:cNvPr>
          <p:cNvSpPr>
            <a:spLocks noGrp="1"/>
          </p:cNvSpPr>
          <p:nvPr>
            <p:ph type="sldNum" idx="11"/>
          </p:nvPr>
        </p:nvSpPr>
        <p:spPr/>
        <p:txBody>
          <a:bodyPr/>
          <a:lstStyle>
            <a:lvl1pPr>
              <a:defRPr/>
            </a:lvl1pPr>
          </a:lstStyle>
          <a:p>
            <a:fld id="{806D8E1C-1D96-42B0-A533-0FC78A945B30}" type="slidenum">
              <a:rPr lang="fr-FR" altLang="fr-FR"/>
              <a:pPr/>
              <a:t>‹N°›</a:t>
            </a:fld>
            <a:endParaRPr lang="fr-FR" altLang="fr-FR"/>
          </a:p>
        </p:txBody>
      </p:sp>
    </p:spTree>
    <p:extLst>
      <p:ext uri="{BB962C8B-B14F-4D97-AF65-F5344CB8AC3E}">
        <p14:creationId xmlns:p14="http://schemas.microsoft.com/office/powerpoint/2010/main" val="209078354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B27306-8C61-47B8-9167-BC702121606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2D3F856-42D2-44AD-8E52-CDE2A82E3A15}"/>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9AF065B-DCC3-47C6-872E-85032B91136E}"/>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88B3DA5-5A54-4FCA-A7ED-F0D202D07E00}"/>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EDA91A29-7316-42D5-9A79-1C65F25CFA4D}"/>
              </a:ext>
            </a:extLst>
          </p:cNvPr>
          <p:cNvSpPr>
            <a:spLocks noGrp="1"/>
          </p:cNvSpPr>
          <p:nvPr>
            <p:ph type="sldNum" idx="11"/>
          </p:nvPr>
        </p:nvSpPr>
        <p:spPr/>
        <p:txBody>
          <a:bodyPr/>
          <a:lstStyle>
            <a:lvl1pPr>
              <a:defRPr/>
            </a:lvl1pPr>
          </a:lstStyle>
          <a:p>
            <a:fld id="{CDA28DE5-1C7D-441A-AA0A-54ECE8A90C40}" type="slidenum">
              <a:rPr lang="fr-FR" altLang="fr-FR"/>
              <a:pPr/>
              <a:t>‹N°›</a:t>
            </a:fld>
            <a:endParaRPr lang="fr-FR" altLang="fr-FR"/>
          </a:p>
        </p:txBody>
      </p:sp>
    </p:spTree>
    <p:extLst>
      <p:ext uri="{BB962C8B-B14F-4D97-AF65-F5344CB8AC3E}">
        <p14:creationId xmlns:p14="http://schemas.microsoft.com/office/powerpoint/2010/main" val="404118464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1538CA-3F57-4B8F-BB27-18A5C4C60D69}"/>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4FBDFB2-8A8B-41E4-ABA2-EBF41BC302E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50B2568-4602-4617-8CAA-4B817C02094E}"/>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1DBDAB8-C2B1-4BC8-ABB6-83764A481FD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A1E4E24-14D3-431F-8285-E5ABAED3041E}"/>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AC39F39-F0F7-4EBB-9FCB-7A0C33CEBC9D}"/>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21F45CA1-FB58-4636-9857-D4D8C3388AA5}"/>
              </a:ext>
            </a:extLst>
          </p:cNvPr>
          <p:cNvSpPr>
            <a:spLocks noGrp="1"/>
          </p:cNvSpPr>
          <p:nvPr>
            <p:ph type="sldNum" idx="11"/>
          </p:nvPr>
        </p:nvSpPr>
        <p:spPr/>
        <p:txBody>
          <a:bodyPr/>
          <a:lstStyle>
            <a:lvl1pPr>
              <a:defRPr/>
            </a:lvl1pPr>
          </a:lstStyle>
          <a:p>
            <a:fld id="{26E0C949-6C2A-41E2-8BC3-FD8DA40BF823}" type="slidenum">
              <a:rPr lang="fr-FR" altLang="fr-FR"/>
              <a:pPr/>
              <a:t>‹N°›</a:t>
            </a:fld>
            <a:endParaRPr lang="fr-FR" altLang="fr-FR"/>
          </a:p>
        </p:txBody>
      </p:sp>
    </p:spTree>
    <p:extLst>
      <p:ext uri="{BB962C8B-B14F-4D97-AF65-F5344CB8AC3E}">
        <p14:creationId xmlns:p14="http://schemas.microsoft.com/office/powerpoint/2010/main" val="201335066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F3CB6A-2605-403A-9D6E-855823A989C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2A25AD8-5953-4858-9BE8-A9C80E74DF99}"/>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8AC339B4-8EF0-48B7-B8FC-5364DC590464}"/>
              </a:ext>
            </a:extLst>
          </p:cNvPr>
          <p:cNvSpPr>
            <a:spLocks noGrp="1"/>
          </p:cNvSpPr>
          <p:nvPr>
            <p:ph type="sldNum" idx="11"/>
          </p:nvPr>
        </p:nvSpPr>
        <p:spPr/>
        <p:txBody>
          <a:bodyPr/>
          <a:lstStyle>
            <a:lvl1pPr>
              <a:defRPr/>
            </a:lvl1pPr>
          </a:lstStyle>
          <a:p>
            <a:fld id="{1F241A2F-12EA-42F2-80B2-8DC442E51F9A}" type="slidenum">
              <a:rPr lang="fr-FR" altLang="fr-FR"/>
              <a:pPr/>
              <a:t>‹N°›</a:t>
            </a:fld>
            <a:endParaRPr lang="fr-FR" altLang="fr-FR"/>
          </a:p>
        </p:txBody>
      </p:sp>
    </p:spTree>
    <p:extLst>
      <p:ext uri="{BB962C8B-B14F-4D97-AF65-F5344CB8AC3E}">
        <p14:creationId xmlns:p14="http://schemas.microsoft.com/office/powerpoint/2010/main" val="394802193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420FD67-D6D6-4F73-A628-C4324455F0C8}"/>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7370D23B-6116-4662-8C57-98708270B532}"/>
              </a:ext>
            </a:extLst>
          </p:cNvPr>
          <p:cNvSpPr>
            <a:spLocks noGrp="1"/>
          </p:cNvSpPr>
          <p:nvPr>
            <p:ph type="sldNum" idx="11"/>
          </p:nvPr>
        </p:nvSpPr>
        <p:spPr/>
        <p:txBody>
          <a:bodyPr/>
          <a:lstStyle>
            <a:lvl1pPr>
              <a:defRPr/>
            </a:lvl1pPr>
          </a:lstStyle>
          <a:p>
            <a:fld id="{AF5C0080-E2AE-4BA8-88C5-386934349026}" type="slidenum">
              <a:rPr lang="fr-FR" altLang="fr-FR"/>
              <a:pPr/>
              <a:t>‹N°›</a:t>
            </a:fld>
            <a:endParaRPr lang="fr-FR" altLang="fr-FR"/>
          </a:p>
        </p:txBody>
      </p:sp>
    </p:spTree>
    <p:extLst>
      <p:ext uri="{BB962C8B-B14F-4D97-AF65-F5344CB8AC3E}">
        <p14:creationId xmlns:p14="http://schemas.microsoft.com/office/powerpoint/2010/main" val="494050137"/>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44834F-15BA-4E02-8B30-0FCDFAD76387}"/>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A5BE3D9-5B97-4B23-B4B6-3C56BBE8992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20A8B94-B9B6-4D22-A4AE-AA4F2533376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B7D2662-2FF6-40B0-B547-793816D15C35}"/>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0344D124-A909-4937-9A4A-54AD8B06F3F5}"/>
              </a:ext>
            </a:extLst>
          </p:cNvPr>
          <p:cNvSpPr>
            <a:spLocks noGrp="1"/>
          </p:cNvSpPr>
          <p:nvPr>
            <p:ph type="sldNum" idx="11"/>
          </p:nvPr>
        </p:nvSpPr>
        <p:spPr/>
        <p:txBody>
          <a:bodyPr/>
          <a:lstStyle>
            <a:lvl1pPr>
              <a:defRPr/>
            </a:lvl1pPr>
          </a:lstStyle>
          <a:p>
            <a:fld id="{9248CF9B-7188-44ED-A32D-3CD794A79021}" type="slidenum">
              <a:rPr lang="fr-FR" altLang="fr-FR"/>
              <a:pPr/>
              <a:t>‹N°›</a:t>
            </a:fld>
            <a:endParaRPr lang="fr-FR" altLang="fr-FR"/>
          </a:p>
        </p:txBody>
      </p:sp>
    </p:spTree>
    <p:extLst>
      <p:ext uri="{BB962C8B-B14F-4D97-AF65-F5344CB8AC3E}">
        <p14:creationId xmlns:p14="http://schemas.microsoft.com/office/powerpoint/2010/main" val="96317551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1B6B7D-2315-406E-9A59-B59A4C3C2F3B}"/>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75D5BA6-EA1A-44EA-8EC5-C313D2C35F0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F1E0EED-1124-4C39-BE2F-3256BD358E8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5C7825A-AC6C-4A5F-B124-81089132135F}"/>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37792161-F677-474D-901D-B4BCA64E385B}"/>
              </a:ext>
            </a:extLst>
          </p:cNvPr>
          <p:cNvSpPr>
            <a:spLocks noGrp="1"/>
          </p:cNvSpPr>
          <p:nvPr>
            <p:ph type="sldNum" idx="11"/>
          </p:nvPr>
        </p:nvSpPr>
        <p:spPr/>
        <p:txBody>
          <a:bodyPr/>
          <a:lstStyle>
            <a:lvl1pPr>
              <a:defRPr/>
            </a:lvl1pPr>
          </a:lstStyle>
          <a:p>
            <a:fld id="{6113B332-7DA4-45EF-8E11-8EC03B64182F}" type="slidenum">
              <a:rPr lang="fr-FR" altLang="fr-FR"/>
              <a:pPr/>
              <a:t>‹N°›</a:t>
            </a:fld>
            <a:endParaRPr lang="fr-FR" altLang="fr-FR"/>
          </a:p>
        </p:txBody>
      </p:sp>
    </p:spTree>
    <p:extLst>
      <p:ext uri="{BB962C8B-B14F-4D97-AF65-F5344CB8AC3E}">
        <p14:creationId xmlns:p14="http://schemas.microsoft.com/office/powerpoint/2010/main" val="96901734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8D883B-905D-4AFE-A9AB-4FE163D757D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F7C5B9B-D5F8-48C9-90EA-0A8412F1687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DA95663-A8A4-4092-A344-114D65559C54}"/>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6243775-24CB-406A-8527-4C9BC574791D}"/>
              </a:ext>
            </a:extLst>
          </p:cNvPr>
          <p:cNvSpPr>
            <a:spLocks noGrp="1"/>
          </p:cNvSpPr>
          <p:nvPr>
            <p:ph type="sldNum" idx="11"/>
          </p:nvPr>
        </p:nvSpPr>
        <p:spPr/>
        <p:txBody>
          <a:bodyPr/>
          <a:lstStyle>
            <a:lvl1pPr>
              <a:defRPr/>
            </a:lvl1pPr>
          </a:lstStyle>
          <a:p>
            <a:fld id="{F76A60E2-8389-4A8B-8D79-97E962E42D80}" type="slidenum">
              <a:rPr lang="fr-FR" altLang="fr-FR"/>
              <a:pPr/>
              <a:t>‹N°›</a:t>
            </a:fld>
            <a:endParaRPr lang="fr-FR" altLang="fr-FR"/>
          </a:p>
        </p:txBody>
      </p:sp>
    </p:spTree>
    <p:extLst>
      <p:ext uri="{BB962C8B-B14F-4D97-AF65-F5344CB8AC3E}">
        <p14:creationId xmlns:p14="http://schemas.microsoft.com/office/powerpoint/2010/main" val="4053830251"/>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AD68C42-F70C-453A-A27A-74B85D41D5AB}"/>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3FDDEF4-3655-4FB3-9B56-CD2C14049A02}"/>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5EE36A2-3120-403C-BDB5-C79BD0F8D204}"/>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AAE803E-8572-4695-A7DE-B3376F9E039C}"/>
              </a:ext>
            </a:extLst>
          </p:cNvPr>
          <p:cNvSpPr>
            <a:spLocks noGrp="1"/>
          </p:cNvSpPr>
          <p:nvPr>
            <p:ph type="sldNum" idx="11"/>
          </p:nvPr>
        </p:nvSpPr>
        <p:spPr/>
        <p:txBody>
          <a:bodyPr/>
          <a:lstStyle>
            <a:lvl1pPr>
              <a:defRPr/>
            </a:lvl1pPr>
          </a:lstStyle>
          <a:p>
            <a:fld id="{E3E35CAB-F36C-4FA6-944C-AD7C7838140B}" type="slidenum">
              <a:rPr lang="fr-FR" altLang="fr-FR"/>
              <a:pPr/>
              <a:t>‹N°›</a:t>
            </a:fld>
            <a:endParaRPr lang="fr-FR" altLang="fr-FR"/>
          </a:p>
        </p:txBody>
      </p:sp>
    </p:spTree>
    <p:extLst>
      <p:ext uri="{BB962C8B-B14F-4D97-AF65-F5344CB8AC3E}">
        <p14:creationId xmlns:p14="http://schemas.microsoft.com/office/powerpoint/2010/main" val="3597696503"/>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70C8A2-23F2-480B-9258-267180C52F7E}"/>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412297D-4D04-4820-941A-5A22D2A41D8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FBAA6A6-5AAA-48BD-BA92-77FD80835C9C}"/>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A03D3EF-8FAE-4CF2-9275-7D3D3ACEB0E1}"/>
              </a:ext>
            </a:extLst>
          </p:cNvPr>
          <p:cNvSpPr>
            <a:spLocks noGrp="1"/>
          </p:cNvSpPr>
          <p:nvPr>
            <p:ph type="sldNum" idx="11"/>
          </p:nvPr>
        </p:nvSpPr>
        <p:spPr/>
        <p:txBody>
          <a:bodyPr/>
          <a:lstStyle>
            <a:lvl1pPr>
              <a:defRPr/>
            </a:lvl1pPr>
          </a:lstStyle>
          <a:p>
            <a:fld id="{C35223A8-9AB2-47CC-8A68-0124C06C2F98}" type="slidenum">
              <a:rPr lang="fr-FR" altLang="fr-FR"/>
              <a:pPr/>
              <a:t>‹N°›</a:t>
            </a:fld>
            <a:endParaRPr lang="fr-FR" altLang="fr-FR"/>
          </a:p>
        </p:txBody>
      </p:sp>
    </p:spTree>
    <p:extLst>
      <p:ext uri="{BB962C8B-B14F-4D97-AF65-F5344CB8AC3E}">
        <p14:creationId xmlns:p14="http://schemas.microsoft.com/office/powerpoint/2010/main" val="3536127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0209A7-D7A4-4E12-B8BD-E349E14DB9D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5EF0674-929B-440F-902A-0EF41DC8D5A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EAEB64B-B9F6-444E-8C96-C0728983C1A3}"/>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2854828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8D2BD3-C1B1-46F5-ABC7-729A2D561743}"/>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541CD6F7-3C39-467B-BA70-4C761C04EE4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7E8254F2-2448-4B49-88D3-3036B1CCACE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D70E6F1-D2D1-4D95-B336-0797228B070E}"/>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5F3D912E-5EF1-45A2-852E-29170F02A387}"/>
              </a:ext>
            </a:extLst>
          </p:cNvPr>
          <p:cNvSpPr>
            <a:spLocks noGrp="1"/>
          </p:cNvSpPr>
          <p:nvPr>
            <p:ph type="sldNum" idx="11"/>
          </p:nvPr>
        </p:nvSpPr>
        <p:spPr/>
        <p:txBody>
          <a:bodyPr/>
          <a:lstStyle>
            <a:lvl1pPr>
              <a:defRPr/>
            </a:lvl1pPr>
          </a:lstStyle>
          <a:p>
            <a:fld id="{850738B1-158A-49A5-89E5-1EC85C0FF9F4}" type="slidenum">
              <a:rPr lang="fr-FR" altLang="fr-FR"/>
              <a:pPr/>
              <a:t>‹N°›</a:t>
            </a:fld>
            <a:endParaRPr lang="fr-FR" altLang="fr-FR"/>
          </a:p>
        </p:txBody>
      </p:sp>
    </p:spTree>
    <p:extLst>
      <p:ext uri="{BB962C8B-B14F-4D97-AF65-F5344CB8AC3E}">
        <p14:creationId xmlns:p14="http://schemas.microsoft.com/office/powerpoint/2010/main" val="1533117480"/>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018541-6B8B-41F1-ACF5-C7B36A78301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F6232E6-6D38-4205-844A-3F62954E6E4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8BDC988-0131-48E7-AC10-84AD92C9C5D9}"/>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75B2F6F-9377-4CBA-8160-7FF17F8DB16C}"/>
              </a:ext>
            </a:extLst>
          </p:cNvPr>
          <p:cNvSpPr>
            <a:spLocks noGrp="1"/>
          </p:cNvSpPr>
          <p:nvPr>
            <p:ph type="sldNum" idx="11"/>
          </p:nvPr>
        </p:nvSpPr>
        <p:spPr/>
        <p:txBody>
          <a:bodyPr/>
          <a:lstStyle>
            <a:lvl1pPr>
              <a:defRPr/>
            </a:lvl1pPr>
          </a:lstStyle>
          <a:p>
            <a:fld id="{47CA9BFE-8F78-4D09-873A-AB345D1EB4E2}" type="slidenum">
              <a:rPr lang="fr-FR" altLang="fr-FR"/>
              <a:pPr/>
              <a:t>‹N°›</a:t>
            </a:fld>
            <a:endParaRPr lang="fr-FR" altLang="fr-FR"/>
          </a:p>
        </p:txBody>
      </p:sp>
    </p:spTree>
    <p:extLst>
      <p:ext uri="{BB962C8B-B14F-4D97-AF65-F5344CB8AC3E}">
        <p14:creationId xmlns:p14="http://schemas.microsoft.com/office/powerpoint/2010/main" val="132619707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D905CA-4A83-4CB6-8144-9188950D9CE5}"/>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BA6570F4-8159-4C07-835B-C3816798392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15748BF-CC37-4736-85E1-6AC28699171A}"/>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D2C030B-A193-408C-9B70-2EE22A96FEF3}"/>
              </a:ext>
            </a:extLst>
          </p:cNvPr>
          <p:cNvSpPr>
            <a:spLocks noGrp="1"/>
          </p:cNvSpPr>
          <p:nvPr>
            <p:ph type="sldNum" idx="11"/>
          </p:nvPr>
        </p:nvSpPr>
        <p:spPr/>
        <p:txBody>
          <a:bodyPr/>
          <a:lstStyle>
            <a:lvl1pPr>
              <a:defRPr/>
            </a:lvl1pPr>
          </a:lstStyle>
          <a:p>
            <a:fld id="{6E342A66-1E3C-4BA3-8F4D-D0E134D45680}" type="slidenum">
              <a:rPr lang="fr-FR" altLang="fr-FR"/>
              <a:pPr/>
              <a:t>‹N°›</a:t>
            </a:fld>
            <a:endParaRPr lang="fr-FR" altLang="fr-FR"/>
          </a:p>
        </p:txBody>
      </p:sp>
    </p:spTree>
    <p:extLst>
      <p:ext uri="{BB962C8B-B14F-4D97-AF65-F5344CB8AC3E}">
        <p14:creationId xmlns:p14="http://schemas.microsoft.com/office/powerpoint/2010/main" val="33256573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15FB8A-6C6F-4370-B374-E1366501EE7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B39AD82-D176-4A84-874A-AEC773ED7572}"/>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77338A0-31B1-4992-B2E3-FE6B30C88ACF}"/>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1E2C550-0918-436A-A4F7-F319546368AF}"/>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22DDE102-24DD-4835-B608-56F1508940DF}"/>
              </a:ext>
            </a:extLst>
          </p:cNvPr>
          <p:cNvSpPr>
            <a:spLocks noGrp="1"/>
          </p:cNvSpPr>
          <p:nvPr>
            <p:ph type="sldNum" idx="11"/>
          </p:nvPr>
        </p:nvSpPr>
        <p:spPr/>
        <p:txBody>
          <a:bodyPr/>
          <a:lstStyle>
            <a:lvl1pPr>
              <a:defRPr/>
            </a:lvl1pPr>
          </a:lstStyle>
          <a:p>
            <a:fld id="{93F95E18-DEAA-4BF2-A220-6B5E0B1BE7B9}" type="slidenum">
              <a:rPr lang="fr-FR" altLang="fr-FR"/>
              <a:pPr/>
              <a:t>‹N°›</a:t>
            </a:fld>
            <a:endParaRPr lang="fr-FR" altLang="fr-FR"/>
          </a:p>
        </p:txBody>
      </p:sp>
    </p:spTree>
    <p:extLst>
      <p:ext uri="{BB962C8B-B14F-4D97-AF65-F5344CB8AC3E}">
        <p14:creationId xmlns:p14="http://schemas.microsoft.com/office/powerpoint/2010/main" val="2048023123"/>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951CAB-8EFD-4BEF-B9DC-1E38F11DD1ED}"/>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BEF774B-7860-4B26-BA99-F38EC9F801D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5E8C7CB-0E51-47DC-AFD8-CB6218BBF2D5}"/>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D87C732-8C24-4FC5-B483-46CF727B8D1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0DC2DE0-7982-44E7-95C9-8F650BA99CA7}"/>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E8288EE-837F-4088-AD90-7DE57F7834B7}"/>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7C7771DE-4826-4DBA-9D4F-2EA59AAE904B}"/>
              </a:ext>
            </a:extLst>
          </p:cNvPr>
          <p:cNvSpPr>
            <a:spLocks noGrp="1"/>
          </p:cNvSpPr>
          <p:nvPr>
            <p:ph type="sldNum" idx="11"/>
          </p:nvPr>
        </p:nvSpPr>
        <p:spPr/>
        <p:txBody>
          <a:bodyPr/>
          <a:lstStyle>
            <a:lvl1pPr>
              <a:defRPr/>
            </a:lvl1pPr>
          </a:lstStyle>
          <a:p>
            <a:fld id="{D3865693-8255-43D2-A078-41B37B7030E9}" type="slidenum">
              <a:rPr lang="fr-FR" altLang="fr-FR"/>
              <a:pPr/>
              <a:t>‹N°›</a:t>
            </a:fld>
            <a:endParaRPr lang="fr-FR" altLang="fr-FR"/>
          </a:p>
        </p:txBody>
      </p:sp>
    </p:spTree>
    <p:extLst>
      <p:ext uri="{BB962C8B-B14F-4D97-AF65-F5344CB8AC3E}">
        <p14:creationId xmlns:p14="http://schemas.microsoft.com/office/powerpoint/2010/main" val="1957222144"/>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64CFC7-565E-4FFF-AD3D-3625C0B5A55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E27A42E-AA19-4720-AA93-2723D4381087}"/>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1356B430-CBD3-49FD-A5D6-0A9A4E673B49}"/>
              </a:ext>
            </a:extLst>
          </p:cNvPr>
          <p:cNvSpPr>
            <a:spLocks noGrp="1"/>
          </p:cNvSpPr>
          <p:nvPr>
            <p:ph type="sldNum" idx="11"/>
          </p:nvPr>
        </p:nvSpPr>
        <p:spPr/>
        <p:txBody>
          <a:bodyPr/>
          <a:lstStyle>
            <a:lvl1pPr>
              <a:defRPr/>
            </a:lvl1pPr>
          </a:lstStyle>
          <a:p>
            <a:fld id="{ABDC9511-81A5-40CD-A496-4A4A29E6CF74}" type="slidenum">
              <a:rPr lang="fr-FR" altLang="fr-FR"/>
              <a:pPr/>
              <a:t>‹N°›</a:t>
            </a:fld>
            <a:endParaRPr lang="fr-FR" altLang="fr-FR"/>
          </a:p>
        </p:txBody>
      </p:sp>
    </p:spTree>
    <p:extLst>
      <p:ext uri="{BB962C8B-B14F-4D97-AF65-F5344CB8AC3E}">
        <p14:creationId xmlns:p14="http://schemas.microsoft.com/office/powerpoint/2010/main" val="75794756"/>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F14BD20-8080-4D65-95E2-A57308D08594}"/>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BB8AC680-0D8D-49E3-8409-ADFE5B60230B}"/>
              </a:ext>
            </a:extLst>
          </p:cNvPr>
          <p:cNvSpPr>
            <a:spLocks noGrp="1"/>
          </p:cNvSpPr>
          <p:nvPr>
            <p:ph type="sldNum" idx="11"/>
          </p:nvPr>
        </p:nvSpPr>
        <p:spPr/>
        <p:txBody>
          <a:bodyPr/>
          <a:lstStyle>
            <a:lvl1pPr>
              <a:defRPr/>
            </a:lvl1pPr>
          </a:lstStyle>
          <a:p>
            <a:fld id="{055EA780-60F3-4D5F-85B8-1CE16068E09D}" type="slidenum">
              <a:rPr lang="fr-FR" altLang="fr-FR"/>
              <a:pPr/>
              <a:t>‹N°›</a:t>
            </a:fld>
            <a:endParaRPr lang="fr-FR" altLang="fr-FR"/>
          </a:p>
        </p:txBody>
      </p:sp>
    </p:spTree>
    <p:extLst>
      <p:ext uri="{BB962C8B-B14F-4D97-AF65-F5344CB8AC3E}">
        <p14:creationId xmlns:p14="http://schemas.microsoft.com/office/powerpoint/2010/main" val="2426017682"/>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A1BDF1-9388-4E11-AD9E-EB96740F24A0}"/>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572199E-B12F-46D3-A64E-0D4EE205524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0AC3779-234B-4AE2-942D-7249886ED9E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CDFE62B-01BF-4723-9196-E4ADA5989C52}"/>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0CA454A7-3A62-4F34-83AA-D122A2B455E5}"/>
              </a:ext>
            </a:extLst>
          </p:cNvPr>
          <p:cNvSpPr>
            <a:spLocks noGrp="1"/>
          </p:cNvSpPr>
          <p:nvPr>
            <p:ph type="sldNum" idx="11"/>
          </p:nvPr>
        </p:nvSpPr>
        <p:spPr/>
        <p:txBody>
          <a:bodyPr/>
          <a:lstStyle>
            <a:lvl1pPr>
              <a:defRPr/>
            </a:lvl1pPr>
          </a:lstStyle>
          <a:p>
            <a:fld id="{6A7E74E8-8E81-4F6F-8184-7C78A5228AF0}" type="slidenum">
              <a:rPr lang="fr-FR" altLang="fr-FR"/>
              <a:pPr/>
              <a:t>‹N°›</a:t>
            </a:fld>
            <a:endParaRPr lang="fr-FR" altLang="fr-FR"/>
          </a:p>
        </p:txBody>
      </p:sp>
    </p:spTree>
    <p:extLst>
      <p:ext uri="{BB962C8B-B14F-4D97-AF65-F5344CB8AC3E}">
        <p14:creationId xmlns:p14="http://schemas.microsoft.com/office/powerpoint/2010/main" val="83872272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08431E-C790-4FD8-9478-066CD22C7163}"/>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F25BBE0-8716-4B09-AD03-5FD45436D9C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BDE4D23-09FF-425B-AA81-5F7C3E7FA8B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E973BB8-5A30-4441-B099-0A8648445A7F}"/>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64BB5E33-8020-408E-9EA4-E5F6FD81F7B8}"/>
              </a:ext>
            </a:extLst>
          </p:cNvPr>
          <p:cNvSpPr>
            <a:spLocks noGrp="1"/>
          </p:cNvSpPr>
          <p:nvPr>
            <p:ph type="sldNum" idx="11"/>
          </p:nvPr>
        </p:nvSpPr>
        <p:spPr/>
        <p:txBody>
          <a:bodyPr/>
          <a:lstStyle>
            <a:lvl1pPr>
              <a:defRPr/>
            </a:lvl1pPr>
          </a:lstStyle>
          <a:p>
            <a:fld id="{C1D67378-293A-4D6E-A464-9206F88799FE}" type="slidenum">
              <a:rPr lang="fr-FR" altLang="fr-FR"/>
              <a:pPr/>
              <a:t>‹N°›</a:t>
            </a:fld>
            <a:endParaRPr lang="fr-FR" altLang="fr-FR"/>
          </a:p>
        </p:txBody>
      </p:sp>
    </p:spTree>
    <p:extLst>
      <p:ext uri="{BB962C8B-B14F-4D97-AF65-F5344CB8AC3E}">
        <p14:creationId xmlns:p14="http://schemas.microsoft.com/office/powerpoint/2010/main" val="3737723114"/>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8A98C9-CA0C-46AA-B3A9-F7EAAE32F0B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D6422EAF-85E8-42A1-828B-8554CEE71E9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1325B3E-6960-4E7F-837D-6350F746E967}"/>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222FCDB-BF45-48DC-A800-7B4F61E8CAC8}"/>
              </a:ext>
            </a:extLst>
          </p:cNvPr>
          <p:cNvSpPr>
            <a:spLocks noGrp="1"/>
          </p:cNvSpPr>
          <p:nvPr>
            <p:ph type="sldNum" idx="11"/>
          </p:nvPr>
        </p:nvSpPr>
        <p:spPr/>
        <p:txBody>
          <a:bodyPr/>
          <a:lstStyle>
            <a:lvl1pPr>
              <a:defRPr/>
            </a:lvl1pPr>
          </a:lstStyle>
          <a:p>
            <a:fld id="{BA70F30B-1A96-41CA-A622-BA6590952FA9}" type="slidenum">
              <a:rPr lang="fr-FR" altLang="fr-FR"/>
              <a:pPr/>
              <a:t>‹N°›</a:t>
            </a:fld>
            <a:endParaRPr lang="fr-FR" altLang="fr-FR"/>
          </a:p>
        </p:txBody>
      </p:sp>
    </p:spTree>
    <p:extLst>
      <p:ext uri="{BB962C8B-B14F-4D97-AF65-F5344CB8AC3E}">
        <p14:creationId xmlns:p14="http://schemas.microsoft.com/office/powerpoint/2010/main" val="379277985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142E956-C0D9-4DB6-AA1F-5EEC23E7272D}"/>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24EF4AB-4B43-45F1-AA8E-CF859CBE8CBD}"/>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8E0291C-C013-4508-BB6A-6CAE9877E8D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EA50D7E-81AF-487C-9411-0DCF73259555}"/>
              </a:ext>
            </a:extLst>
          </p:cNvPr>
          <p:cNvSpPr>
            <a:spLocks noGrp="1"/>
          </p:cNvSpPr>
          <p:nvPr>
            <p:ph type="sldNum" idx="11"/>
          </p:nvPr>
        </p:nvSpPr>
        <p:spPr/>
        <p:txBody>
          <a:bodyPr/>
          <a:lstStyle>
            <a:lvl1pPr>
              <a:defRPr/>
            </a:lvl1pPr>
          </a:lstStyle>
          <a:p>
            <a:fld id="{80221A32-7580-410A-AEC0-DCBBF20B0601}" type="slidenum">
              <a:rPr lang="fr-FR" altLang="fr-FR"/>
              <a:pPr/>
              <a:t>‹N°›</a:t>
            </a:fld>
            <a:endParaRPr lang="fr-FR" altLang="fr-FR"/>
          </a:p>
        </p:txBody>
      </p:sp>
    </p:spTree>
    <p:extLst>
      <p:ext uri="{BB962C8B-B14F-4D97-AF65-F5344CB8AC3E}">
        <p14:creationId xmlns:p14="http://schemas.microsoft.com/office/powerpoint/2010/main" val="3829497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D96FBB-2335-4BD2-9328-F2F836F97EC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563CBCF-7182-45FB-B5EB-6B400DA6C69B}"/>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AC11CA-EE96-4262-AB35-6755761984E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82344CE-3318-46B1-869A-AFA33203E2A2}"/>
              </a:ext>
            </a:extLst>
          </p:cNvPr>
          <p:cNvSpPr>
            <a:spLocks noGrp="1"/>
          </p:cNvSpPr>
          <p:nvPr>
            <p:ph type="sldNum" idx="11"/>
          </p:nvPr>
        </p:nvSpPr>
        <p:spPr/>
        <p:txBody>
          <a:bodyPr/>
          <a:lstStyle>
            <a:lvl1pPr>
              <a:defRPr/>
            </a:lvl1pPr>
          </a:lstStyle>
          <a:p>
            <a:fld id="{BF04F40D-14E7-414D-A83C-177483C83AA3}" type="slidenum">
              <a:rPr lang="fr-FR" altLang="fr-FR"/>
              <a:pPr/>
              <a:t>‹N°›</a:t>
            </a:fld>
            <a:endParaRPr lang="fr-FR" altLang="fr-FR"/>
          </a:p>
        </p:txBody>
      </p:sp>
    </p:spTree>
    <p:extLst>
      <p:ext uri="{BB962C8B-B14F-4D97-AF65-F5344CB8AC3E}">
        <p14:creationId xmlns:p14="http://schemas.microsoft.com/office/powerpoint/2010/main" val="421897125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24FE8D-4746-43B5-89FA-425BB834DA3D}"/>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5DCC44D-DABE-41EE-B18B-054F7F8D26A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C2880CB-3433-4B63-9315-7FC44FC3463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68CE3E29-F1D2-474B-9B5F-E06D1FAD1CD6}"/>
              </a:ext>
            </a:extLst>
          </p:cNvPr>
          <p:cNvSpPr>
            <a:spLocks noGrp="1"/>
          </p:cNvSpPr>
          <p:nvPr>
            <p:ph type="sldNum" idx="11"/>
          </p:nvPr>
        </p:nvSpPr>
        <p:spPr/>
        <p:txBody>
          <a:bodyPr/>
          <a:lstStyle>
            <a:lvl1pPr>
              <a:defRPr/>
            </a:lvl1pPr>
          </a:lstStyle>
          <a:p>
            <a:fld id="{EBDACB82-9B7D-4507-824D-A4E1E252A653}" type="slidenum">
              <a:rPr lang="fr-FR" altLang="fr-FR"/>
              <a:pPr/>
              <a:t>‹N°›</a:t>
            </a:fld>
            <a:endParaRPr lang="fr-FR" altLang="fr-FR"/>
          </a:p>
        </p:txBody>
      </p:sp>
    </p:spTree>
    <p:extLst>
      <p:ext uri="{BB962C8B-B14F-4D97-AF65-F5344CB8AC3E}">
        <p14:creationId xmlns:p14="http://schemas.microsoft.com/office/powerpoint/2010/main" val="318618191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7EF3D7-BFEF-4326-88E0-AEAA5764DE1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468A6A5-8ECC-42B7-8EA2-7F609404781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DA8EBBA-D968-4DA2-A3D2-FF3BFFFCF61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62D6025-D1BF-499F-AAB8-A860E2AA4DD7}"/>
              </a:ext>
            </a:extLst>
          </p:cNvPr>
          <p:cNvSpPr>
            <a:spLocks noGrp="1"/>
          </p:cNvSpPr>
          <p:nvPr>
            <p:ph type="sldNum" idx="11"/>
          </p:nvPr>
        </p:nvSpPr>
        <p:spPr/>
        <p:txBody>
          <a:bodyPr/>
          <a:lstStyle>
            <a:lvl1pPr>
              <a:defRPr/>
            </a:lvl1pPr>
          </a:lstStyle>
          <a:p>
            <a:fld id="{09414E70-E916-46C2-9386-CD82B6ADA028}" type="slidenum">
              <a:rPr lang="fr-FR" altLang="fr-FR"/>
              <a:pPr/>
              <a:t>‹N°›</a:t>
            </a:fld>
            <a:endParaRPr lang="fr-FR" altLang="fr-FR"/>
          </a:p>
        </p:txBody>
      </p:sp>
    </p:spTree>
    <p:extLst>
      <p:ext uri="{BB962C8B-B14F-4D97-AF65-F5344CB8AC3E}">
        <p14:creationId xmlns:p14="http://schemas.microsoft.com/office/powerpoint/2010/main" val="101197082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D2A74F-82A1-4286-9087-C8F2A2E70452}"/>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308464D-3B99-4F71-A8F8-676FE534CD0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BE661A0-387A-4B98-8F51-413F5C2D9362}"/>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28DE3C06-CD69-4A02-B14E-F9FB49ABB297}"/>
              </a:ext>
            </a:extLst>
          </p:cNvPr>
          <p:cNvSpPr>
            <a:spLocks noGrp="1"/>
          </p:cNvSpPr>
          <p:nvPr>
            <p:ph type="sldNum" idx="11"/>
          </p:nvPr>
        </p:nvSpPr>
        <p:spPr/>
        <p:txBody>
          <a:bodyPr/>
          <a:lstStyle>
            <a:lvl1pPr>
              <a:defRPr/>
            </a:lvl1pPr>
          </a:lstStyle>
          <a:p>
            <a:fld id="{B83D4D99-C4DE-4D10-8444-10CDC1145509}" type="slidenum">
              <a:rPr lang="fr-FR" altLang="fr-FR"/>
              <a:pPr/>
              <a:t>‹N°›</a:t>
            </a:fld>
            <a:endParaRPr lang="fr-FR" altLang="fr-FR"/>
          </a:p>
        </p:txBody>
      </p:sp>
    </p:spTree>
    <p:extLst>
      <p:ext uri="{BB962C8B-B14F-4D97-AF65-F5344CB8AC3E}">
        <p14:creationId xmlns:p14="http://schemas.microsoft.com/office/powerpoint/2010/main" val="107413354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AF0F73-9200-4458-B032-2DCFD2CF5A5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62FCA07-ADF8-4961-AECA-3A740864F8D2}"/>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EC962BE-6673-429D-9375-42FFE602B7FB}"/>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D77B922-8387-45F0-9D8F-106A190F0075}"/>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0419203A-84BA-49E7-94C3-98B1F52D570B}"/>
              </a:ext>
            </a:extLst>
          </p:cNvPr>
          <p:cNvSpPr>
            <a:spLocks noGrp="1"/>
          </p:cNvSpPr>
          <p:nvPr>
            <p:ph type="sldNum" idx="11"/>
          </p:nvPr>
        </p:nvSpPr>
        <p:spPr/>
        <p:txBody>
          <a:bodyPr/>
          <a:lstStyle>
            <a:lvl1pPr>
              <a:defRPr/>
            </a:lvl1pPr>
          </a:lstStyle>
          <a:p>
            <a:fld id="{F2A032B6-3955-4F47-9A97-BC8F1C969DEA}" type="slidenum">
              <a:rPr lang="fr-FR" altLang="fr-FR"/>
              <a:pPr/>
              <a:t>‹N°›</a:t>
            </a:fld>
            <a:endParaRPr lang="fr-FR" altLang="fr-FR"/>
          </a:p>
        </p:txBody>
      </p:sp>
    </p:spTree>
    <p:extLst>
      <p:ext uri="{BB962C8B-B14F-4D97-AF65-F5344CB8AC3E}">
        <p14:creationId xmlns:p14="http://schemas.microsoft.com/office/powerpoint/2010/main" val="198679685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C1EE11-3A4D-43F6-ABD2-A7794A54B947}"/>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B55E43A-6E66-44C2-A03E-941043EFA1F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52F3FE9-B9A3-4B02-A2A3-05861C5FABA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A081B4D-1CA3-4413-8650-0BEFD615B6F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A80D170-DE6A-4EEF-A398-D194F1F5731E}"/>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E5A72DEF-02EF-4490-B2A3-552395B5A545}"/>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7133F541-EECB-4CD3-BC0A-44D492996CA0}"/>
              </a:ext>
            </a:extLst>
          </p:cNvPr>
          <p:cNvSpPr>
            <a:spLocks noGrp="1"/>
          </p:cNvSpPr>
          <p:nvPr>
            <p:ph type="sldNum" idx="11"/>
          </p:nvPr>
        </p:nvSpPr>
        <p:spPr/>
        <p:txBody>
          <a:bodyPr/>
          <a:lstStyle>
            <a:lvl1pPr>
              <a:defRPr/>
            </a:lvl1pPr>
          </a:lstStyle>
          <a:p>
            <a:fld id="{0A23954B-862D-41C3-A6FA-A301836EC553}" type="slidenum">
              <a:rPr lang="fr-FR" altLang="fr-FR"/>
              <a:pPr/>
              <a:t>‹N°›</a:t>
            </a:fld>
            <a:endParaRPr lang="fr-FR" altLang="fr-FR"/>
          </a:p>
        </p:txBody>
      </p:sp>
    </p:spTree>
    <p:extLst>
      <p:ext uri="{BB962C8B-B14F-4D97-AF65-F5344CB8AC3E}">
        <p14:creationId xmlns:p14="http://schemas.microsoft.com/office/powerpoint/2010/main" val="191701974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96BCA9-794E-4337-8F2E-9C81F2D2798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4E77AE1-A5FB-421A-9C0A-EFDE62A9C7BE}"/>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A1AC18C8-A0E7-40E7-B6B9-D5BF78F16B3E}"/>
              </a:ext>
            </a:extLst>
          </p:cNvPr>
          <p:cNvSpPr>
            <a:spLocks noGrp="1"/>
          </p:cNvSpPr>
          <p:nvPr>
            <p:ph type="sldNum" idx="11"/>
          </p:nvPr>
        </p:nvSpPr>
        <p:spPr/>
        <p:txBody>
          <a:bodyPr/>
          <a:lstStyle>
            <a:lvl1pPr>
              <a:defRPr/>
            </a:lvl1pPr>
          </a:lstStyle>
          <a:p>
            <a:fld id="{0DB71A24-CEE4-4041-9742-D2F56CE86F41}" type="slidenum">
              <a:rPr lang="fr-FR" altLang="fr-FR"/>
              <a:pPr/>
              <a:t>‹N°›</a:t>
            </a:fld>
            <a:endParaRPr lang="fr-FR" altLang="fr-FR"/>
          </a:p>
        </p:txBody>
      </p:sp>
    </p:spTree>
    <p:extLst>
      <p:ext uri="{BB962C8B-B14F-4D97-AF65-F5344CB8AC3E}">
        <p14:creationId xmlns:p14="http://schemas.microsoft.com/office/powerpoint/2010/main" val="2682388601"/>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8AC296-B109-470D-8F68-DC38F0456692}"/>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D6D05D34-8AB1-4A52-BFAC-DE12CE79CD6E}"/>
              </a:ext>
            </a:extLst>
          </p:cNvPr>
          <p:cNvSpPr>
            <a:spLocks noGrp="1"/>
          </p:cNvSpPr>
          <p:nvPr>
            <p:ph type="sldNum" idx="11"/>
          </p:nvPr>
        </p:nvSpPr>
        <p:spPr/>
        <p:txBody>
          <a:bodyPr/>
          <a:lstStyle>
            <a:lvl1pPr>
              <a:defRPr/>
            </a:lvl1pPr>
          </a:lstStyle>
          <a:p>
            <a:fld id="{E6580895-123C-4984-8EA7-D3D23C3B1B59}" type="slidenum">
              <a:rPr lang="fr-FR" altLang="fr-FR"/>
              <a:pPr/>
              <a:t>‹N°›</a:t>
            </a:fld>
            <a:endParaRPr lang="fr-FR" altLang="fr-FR"/>
          </a:p>
        </p:txBody>
      </p:sp>
    </p:spTree>
    <p:extLst>
      <p:ext uri="{BB962C8B-B14F-4D97-AF65-F5344CB8AC3E}">
        <p14:creationId xmlns:p14="http://schemas.microsoft.com/office/powerpoint/2010/main" val="1892024164"/>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4B3D6F-4DCD-4218-A1BA-BFFAC1E01719}"/>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207F0E4-A891-48BF-9436-2B6CE8B6CEB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D561190-ABFE-4475-96E0-9AC030AE29D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1421EFE-3336-4FBF-AAC5-F7558F6D7400}"/>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E895FA85-04D0-41AD-B43A-65CD43FD3D14}"/>
              </a:ext>
            </a:extLst>
          </p:cNvPr>
          <p:cNvSpPr>
            <a:spLocks noGrp="1"/>
          </p:cNvSpPr>
          <p:nvPr>
            <p:ph type="sldNum" idx="11"/>
          </p:nvPr>
        </p:nvSpPr>
        <p:spPr/>
        <p:txBody>
          <a:bodyPr/>
          <a:lstStyle>
            <a:lvl1pPr>
              <a:defRPr/>
            </a:lvl1pPr>
          </a:lstStyle>
          <a:p>
            <a:fld id="{0A0D962F-2504-495F-A294-593B9B259CB1}" type="slidenum">
              <a:rPr lang="fr-FR" altLang="fr-FR"/>
              <a:pPr/>
              <a:t>‹N°›</a:t>
            </a:fld>
            <a:endParaRPr lang="fr-FR" altLang="fr-FR"/>
          </a:p>
        </p:txBody>
      </p:sp>
    </p:spTree>
    <p:extLst>
      <p:ext uri="{BB962C8B-B14F-4D97-AF65-F5344CB8AC3E}">
        <p14:creationId xmlns:p14="http://schemas.microsoft.com/office/powerpoint/2010/main" val="409739534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AA72CB-9306-4F9B-AE68-CEC2BA7FD5CE}"/>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9EC0442-998D-45FF-B86D-07FC5169B41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F0CCD455-AF1F-492C-A099-A327FB599A0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ED46C3E-3E98-428E-A50E-91BFAF28EFE9}"/>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D29BCDF2-15F9-4C5D-9AA3-F8141FC7820C}"/>
              </a:ext>
            </a:extLst>
          </p:cNvPr>
          <p:cNvSpPr>
            <a:spLocks noGrp="1"/>
          </p:cNvSpPr>
          <p:nvPr>
            <p:ph type="sldNum" idx="11"/>
          </p:nvPr>
        </p:nvSpPr>
        <p:spPr/>
        <p:txBody>
          <a:bodyPr/>
          <a:lstStyle>
            <a:lvl1pPr>
              <a:defRPr/>
            </a:lvl1pPr>
          </a:lstStyle>
          <a:p>
            <a:fld id="{94E9E06B-D1AE-4C39-810A-6C2736784106}" type="slidenum">
              <a:rPr lang="fr-FR" altLang="fr-FR"/>
              <a:pPr/>
              <a:t>‹N°›</a:t>
            </a:fld>
            <a:endParaRPr lang="fr-FR" altLang="fr-FR"/>
          </a:p>
        </p:txBody>
      </p:sp>
    </p:spTree>
    <p:extLst>
      <p:ext uri="{BB962C8B-B14F-4D97-AF65-F5344CB8AC3E}">
        <p14:creationId xmlns:p14="http://schemas.microsoft.com/office/powerpoint/2010/main" val="380930131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0A42A-F15E-43E2-8788-94FD088A2D3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684751C-FE90-4892-B818-EDC79104946D}"/>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CBD71E5-C698-4CE6-AA6E-FF3C1EA0696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4FBFA36-ED72-4EF6-A5A8-C298F0696797}"/>
              </a:ext>
            </a:extLst>
          </p:cNvPr>
          <p:cNvSpPr>
            <a:spLocks noGrp="1"/>
          </p:cNvSpPr>
          <p:nvPr>
            <p:ph type="sldNum" idx="11"/>
          </p:nvPr>
        </p:nvSpPr>
        <p:spPr/>
        <p:txBody>
          <a:bodyPr/>
          <a:lstStyle>
            <a:lvl1pPr>
              <a:defRPr/>
            </a:lvl1pPr>
          </a:lstStyle>
          <a:p>
            <a:fld id="{0FE4550A-9635-4330-9B29-CE9FFC0577CE}" type="slidenum">
              <a:rPr lang="fr-FR" altLang="fr-FR"/>
              <a:pPr/>
              <a:t>‹N°›</a:t>
            </a:fld>
            <a:endParaRPr lang="fr-FR" altLang="fr-FR"/>
          </a:p>
        </p:txBody>
      </p:sp>
    </p:spTree>
    <p:extLst>
      <p:ext uri="{BB962C8B-B14F-4D97-AF65-F5344CB8AC3E}">
        <p14:creationId xmlns:p14="http://schemas.microsoft.com/office/powerpoint/2010/main" val="1643031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C1893FF-72DD-4BE8-B000-8CDF4E58141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6260E5E-2808-49D9-A0E9-12499CCD25EE}"/>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817B586-EBCA-44FC-8B4A-0F5ECF3839B3}"/>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6AE26E40-1C6B-481F-BC09-1E1DA42D680A}"/>
              </a:ext>
            </a:extLst>
          </p:cNvPr>
          <p:cNvSpPr>
            <a:spLocks noGrp="1"/>
          </p:cNvSpPr>
          <p:nvPr>
            <p:ph type="sldNum" idx="11"/>
          </p:nvPr>
        </p:nvSpPr>
        <p:spPr/>
        <p:txBody>
          <a:bodyPr/>
          <a:lstStyle>
            <a:lvl1pPr>
              <a:defRPr/>
            </a:lvl1pPr>
          </a:lstStyle>
          <a:p>
            <a:fld id="{EED67674-69FA-4BBB-B1FF-3669F4DAFF9D}" type="slidenum">
              <a:rPr lang="fr-FR" altLang="fr-FR"/>
              <a:pPr/>
              <a:t>‹N°›</a:t>
            </a:fld>
            <a:endParaRPr lang="fr-FR" altLang="fr-FR"/>
          </a:p>
        </p:txBody>
      </p:sp>
    </p:spTree>
    <p:extLst>
      <p:ext uri="{BB962C8B-B14F-4D97-AF65-F5344CB8AC3E}">
        <p14:creationId xmlns:p14="http://schemas.microsoft.com/office/powerpoint/2010/main" val="213059251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4B0226A-7D62-4EA3-B919-841BA183556A}"/>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72F66C4-9C87-4FC2-BB6F-16047B6DF603}"/>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CEFB5B5-9DF1-4A08-8437-2B180BEA858B}"/>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69C48BF6-021A-48B6-9F13-DC7C6C782AC0}"/>
              </a:ext>
            </a:extLst>
          </p:cNvPr>
          <p:cNvSpPr>
            <a:spLocks noGrp="1"/>
          </p:cNvSpPr>
          <p:nvPr>
            <p:ph type="sldNum" idx="11"/>
          </p:nvPr>
        </p:nvSpPr>
        <p:spPr/>
        <p:txBody>
          <a:bodyPr/>
          <a:lstStyle>
            <a:lvl1pPr>
              <a:defRPr/>
            </a:lvl1pPr>
          </a:lstStyle>
          <a:p>
            <a:fld id="{D449E05A-12A5-48A6-AE8B-18C909D3F385}" type="slidenum">
              <a:rPr lang="fr-FR" altLang="fr-FR"/>
              <a:pPr/>
              <a:t>‹N°›</a:t>
            </a:fld>
            <a:endParaRPr lang="fr-FR" altLang="fr-FR"/>
          </a:p>
        </p:txBody>
      </p:sp>
    </p:spTree>
    <p:extLst>
      <p:ext uri="{BB962C8B-B14F-4D97-AF65-F5344CB8AC3E}">
        <p14:creationId xmlns:p14="http://schemas.microsoft.com/office/powerpoint/2010/main" val="3528886195"/>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8ADC7F-928A-44AC-8386-C4BB3A43ACB3}"/>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B4815732-522D-4C03-9D52-A6345CE9849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21FEF10B-DD3B-41F2-8A57-CCC976B71DF8}"/>
              </a:ext>
            </a:extLst>
          </p:cNvPr>
          <p:cNvSpPr>
            <a:spLocks noGrp="1"/>
          </p:cNvSpPr>
          <p:nvPr>
            <p:ph type="sldNum" idx="10"/>
          </p:nvPr>
        </p:nvSpPr>
        <p:spPr/>
        <p:txBody>
          <a:bodyPr/>
          <a:lstStyle>
            <a:lvl1pPr>
              <a:defRPr/>
            </a:lvl1pPr>
          </a:lstStyle>
          <a:p>
            <a:fld id="{2639B913-5107-4454-8B24-D441253B567E}" type="slidenum">
              <a:rPr lang="fr-FR" altLang="fr-FR"/>
              <a:pPr/>
              <a:t>‹N°›</a:t>
            </a:fld>
            <a:endParaRPr lang="fr-FR" altLang="fr-FR"/>
          </a:p>
        </p:txBody>
      </p:sp>
    </p:spTree>
    <p:extLst>
      <p:ext uri="{BB962C8B-B14F-4D97-AF65-F5344CB8AC3E}">
        <p14:creationId xmlns:p14="http://schemas.microsoft.com/office/powerpoint/2010/main" val="4008222559"/>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1D2934-7190-42B3-914A-B924FE4F37C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CB74FCE-CD27-46C6-93B6-8E3F23C34D0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8AB84C82-A3EA-41C8-ADE3-FE7031F4909E}"/>
              </a:ext>
            </a:extLst>
          </p:cNvPr>
          <p:cNvSpPr>
            <a:spLocks noGrp="1"/>
          </p:cNvSpPr>
          <p:nvPr>
            <p:ph type="sldNum" idx="10"/>
          </p:nvPr>
        </p:nvSpPr>
        <p:spPr/>
        <p:txBody>
          <a:bodyPr/>
          <a:lstStyle>
            <a:lvl1pPr>
              <a:defRPr/>
            </a:lvl1pPr>
          </a:lstStyle>
          <a:p>
            <a:fld id="{BBB529B6-FF26-494F-8EAA-58CADE42E287}" type="slidenum">
              <a:rPr lang="fr-FR" altLang="fr-FR"/>
              <a:pPr/>
              <a:t>‹N°›</a:t>
            </a:fld>
            <a:endParaRPr lang="fr-FR" altLang="fr-FR"/>
          </a:p>
        </p:txBody>
      </p:sp>
    </p:spTree>
    <p:extLst>
      <p:ext uri="{BB962C8B-B14F-4D97-AF65-F5344CB8AC3E}">
        <p14:creationId xmlns:p14="http://schemas.microsoft.com/office/powerpoint/2010/main" val="551723175"/>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A9D43B-71C9-4DF8-A71F-49B4DC4E7914}"/>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92E492DB-BB0E-4BBD-B685-4EE41F05610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EDBC45C3-6651-41B5-922C-821DD93EAEEF}"/>
              </a:ext>
            </a:extLst>
          </p:cNvPr>
          <p:cNvSpPr>
            <a:spLocks noGrp="1"/>
          </p:cNvSpPr>
          <p:nvPr>
            <p:ph type="sldNum" idx="10"/>
          </p:nvPr>
        </p:nvSpPr>
        <p:spPr/>
        <p:txBody>
          <a:bodyPr/>
          <a:lstStyle>
            <a:lvl1pPr>
              <a:defRPr/>
            </a:lvl1pPr>
          </a:lstStyle>
          <a:p>
            <a:fld id="{76477E11-CA05-4999-A107-A5EDBC201293}" type="slidenum">
              <a:rPr lang="fr-FR" altLang="fr-FR"/>
              <a:pPr/>
              <a:t>‹N°›</a:t>
            </a:fld>
            <a:endParaRPr lang="fr-FR" altLang="fr-FR"/>
          </a:p>
        </p:txBody>
      </p:sp>
    </p:spTree>
    <p:extLst>
      <p:ext uri="{BB962C8B-B14F-4D97-AF65-F5344CB8AC3E}">
        <p14:creationId xmlns:p14="http://schemas.microsoft.com/office/powerpoint/2010/main" val="185078719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CEB078-5DBC-4E8A-AE30-AC88D76F9D2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CD2FECE-9450-48EC-B7DB-0200BAF5AC88}"/>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A214714-EF23-4497-BE35-DEC346AA3625}"/>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9E1BE7B1-3021-46DD-A6BF-46C86E1F501F}"/>
              </a:ext>
            </a:extLst>
          </p:cNvPr>
          <p:cNvSpPr>
            <a:spLocks noGrp="1"/>
          </p:cNvSpPr>
          <p:nvPr>
            <p:ph type="sldNum" idx="10"/>
          </p:nvPr>
        </p:nvSpPr>
        <p:spPr/>
        <p:txBody>
          <a:bodyPr/>
          <a:lstStyle>
            <a:lvl1pPr>
              <a:defRPr/>
            </a:lvl1pPr>
          </a:lstStyle>
          <a:p>
            <a:fld id="{7E374C94-3913-4EA4-8B95-7F6E7DA786EE}" type="slidenum">
              <a:rPr lang="fr-FR" altLang="fr-FR"/>
              <a:pPr/>
              <a:t>‹N°›</a:t>
            </a:fld>
            <a:endParaRPr lang="fr-FR" altLang="fr-FR"/>
          </a:p>
        </p:txBody>
      </p:sp>
    </p:spTree>
    <p:extLst>
      <p:ext uri="{BB962C8B-B14F-4D97-AF65-F5344CB8AC3E}">
        <p14:creationId xmlns:p14="http://schemas.microsoft.com/office/powerpoint/2010/main" val="2300953257"/>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B6D279-E29C-4EB0-88F4-D01C47159256}"/>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77F8237B-E70C-46F8-90A7-3249EA9C858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51F99BA-0FED-4808-A840-870F640AC214}"/>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3A91168-1E89-428C-ABDD-7D47BB2D955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ED885F2-3EF8-4870-A8E6-5C0EA91A37E4}"/>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B8A4B0A7-9D7B-442E-AAE6-2D75F300BD25}"/>
              </a:ext>
            </a:extLst>
          </p:cNvPr>
          <p:cNvSpPr>
            <a:spLocks noGrp="1"/>
          </p:cNvSpPr>
          <p:nvPr>
            <p:ph type="sldNum" idx="10"/>
          </p:nvPr>
        </p:nvSpPr>
        <p:spPr/>
        <p:txBody>
          <a:bodyPr/>
          <a:lstStyle>
            <a:lvl1pPr>
              <a:defRPr/>
            </a:lvl1pPr>
          </a:lstStyle>
          <a:p>
            <a:fld id="{14254724-AD02-4A06-8265-32C1DEF8FDBD}" type="slidenum">
              <a:rPr lang="fr-FR" altLang="fr-FR"/>
              <a:pPr/>
              <a:t>‹N°›</a:t>
            </a:fld>
            <a:endParaRPr lang="fr-FR" altLang="fr-FR"/>
          </a:p>
        </p:txBody>
      </p:sp>
    </p:spTree>
    <p:extLst>
      <p:ext uri="{BB962C8B-B14F-4D97-AF65-F5344CB8AC3E}">
        <p14:creationId xmlns:p14="http://schemas.microsoft.com/office/powerpoint/2010/main" val="1040014606"/>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6982A7-FDA8-417C-A500-ECE665F9C0B4}"/>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EC236ED3-23B7-4556-9E2D-ED67D5BC8203}"/>
              </a:ext>
            </a:extLst>
          </p:cNvPr>
          <p:cNvSpPr>
            <a:spLocks noGrp="1"/>
          </p:cNvSpPr>
          <p:nvPr>
            <p:ph type="sldNum" idx="10"/>
          </p:nvPr>
        </p:nvSpPr>
        <p:spPr/>
        <p:txBody>
          <a:bodyPr/>
          <a:lstStyle>
            <a:lvl1pPr>
              <a:defRPr/>
            </a:lvl1pPr>
          </a:lstStyle>
          <a:p>
            <a:fld id="{621BE288-D676-4ACB-8EC0-6FA43794AAE4}" type="slidenum">
              <a:rPr lang="fr-FR" altLang="fr-FR"/>
              <a:pPr/>
              <a:t>‹N°›</a:t>
            </a:fld>
            <a:endParaRPr lang="fr-FR" altLang="fr-FR"/>
          </a:p>
        </p:txBody>
      </p:sp>
    </p:spTree>
    <p:extLst>
      <p:ext uri="{BB962C8B-B14F-4D97-AF65-F5344CB8AC3E}">
        <p14:creationId xmlns:p14="http://schemas.microsoft.com/office/powerpoint/2010/main" val="3590562516"/>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E165009-5B4B-42BF-A483-B0BE8FB57DD5}"/>
              </a:ext>
            </a:extLst>
          </p:cNvPr>
          <p:cNvSpPr>
            <a:spLocks noGrp="1"/>
          </p:cNvSpPr>
          <p:nvPr>
            <p:ph type="sldNum" idx="10"/>
          </p:nvPr>
        </p:nvSpPr>
        <p:spPr/>
        <p:txBody>
          <a:bodyPr/>
          <a:lstStyle>
            <a:lvl1pPr>
              <a:defRPr/>
            </a:lvl1pPr>
          </a:lstStyle>
          <a:p>
            <a:fld id="{6EE1DDD2-3C15-4C0B-9348-3D9EC6439E5F}" type="slidenum">
              <a:rPr lang="fr-FR" altLang="fr-FR"/>
              <a:pPr/>
              <a:t>‹N°›</a:t>
            </a:fld>
            <a:endParaRPr lang="fr-FR" altLang="fr-FR"/>
          </a:p>
        </p:txBody>
      </p:sp>
    </p:spTree>
    <p:extLst>
      <p:ext uri="{BB962C8B-B14F-4D97-AF65-F5344CB8AC3E}">
        <p14:creationId xmlns:p14="http://schemas.microsoft.com/office/powerpoint/2010/main" val="44228657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0D8074-F0D0-45AD-9017-D32033412415}"/>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7826772-B241-4950-A632-3AA350A6319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ED8F01B6-F56D-4F92-B221-E592AE46C68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A8B836A5-60F4-4B5D-860C-ACECFF3C2371}"/>
              </a:ext>
            </a:extLst>
          </p:cNvPr>
          <p:cNvSpPr>
            <a:spLocks noGrp="1"/>
          </p:cNvSpPr>
          <p:nvPr>
            <p:ph type="sldNum" idx="10"/>
          </p:nvPr>
        </p:nvSpPr>
        <p:spPr/>
        <p:txBody>
          <a:bodyPr/>
          <a:lstStyle>
            <a:lvl1pPr>
              <a:defRPr/>
            </a:lvl1pPr>
          </a:lstStyle>
          <a:p>
            <a:fld id="{7CE20DEF-CF3F-4AB7-8A24-1C1FA62C0C19}" type="slidenum">
              <a:rPr lang="fr-FR" altLang="fr-FR"/>
              <a:pPr/>
              <a:t>‹N°›</a:t>
            </a:fld>
            <a:endParaRPr lang="fr-FR" altLang="fr-FR"/>
          </a:p>
        </p:txBody>
      </p:sp>
    </p:spTree>
    <p:extLst>
      <p:ext uri="{BB962C8B-B14F-4D97-AF65-F5344CB8AC3E}">
        <p14:creationId xmlns:p14="http://schemas.microsoft.com/office/powerpoint/2010/main" val="574600671"/>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B1EA27-2198-4DDE-A233-2CADE9195531}"/>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BA8EF94-F1BC-41F1-BFE5-6BB4CE9B49D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D1DDFD7-1EE8-4700-A093-90331EB45B6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CC4A5781-22C9-497B-A149-1FC0A2B03122}"/>
              </a:ext>
            </a:extLst>
          </p:cNvPr>
          <p:cNvSpPr>
            <a:spLocks noGrp="1"/>
          </p:cNvSpPr>
          <p:nvPr>
            <p:ph type="sldNum" idx="10"/>
          </p:nvPr>
        </p:nvSpPr>
        <p:spPr/>
        <p:txBody>
          <a:bodyPr/>
          <a:lstStyle>
            <a:lvl1pPr>
              <a:defRPr/>
            </a:lvl1pPr>
          </a:lstStyle>
          <a:p>
            <a:fld id="{807A38B7-85CC-4371-BFCC-A402CCD17EC7}" type="slidenum">
              <a:rPr lang="fr-FR" altLang="fr-FR"/>
              <a:pPr/>
              <a:t>‹N°›</a:t>
            </a:fld>
            <a:endParaRPr lang="fr-FR" altLang="fr-FR"/>
          </a:p>
        </p:txBody>
      </p:sp>
    </p:spTree>
    <p:extLst>
      <p:ext uri="{BB962C8B-B14F-4D97-AF65-F5344CB8AC3E}">
        <p14:creationId xmlns:p14="http://schemas.microsoft.com/office/powerpoint/2010/main" val="20662678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73BB93-47AD-48C6-BA32-E1E30A59A4D9}"/>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098273D-BE0E-4AB8-AD0E-606CCF4A4FC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BCBC767C-23D6-42AB-B942-F24CC2F31407}"/>
              </a:ext>
            </a:extLst>
          </p:cNvPr>
          <p:cNvSpPr>
            <a:spLocks noGrp="1"/>
          </p:cNvSpPr>
          <p:nvPr>
            <p:ph type="sldNum" idx="10"/>
          </p:nvPr>
        </p:nvSpPr>
        <p:spPr/>
        <p:txBody>
          <a:bodyPr/>
          <a:lstStyle>
            <a:lvl1pPr>
              <a:defRPr/>
            </a:lvl1pPr>
          </a:lstStyle>
          <a:p>
            <a:fld id="{7A34D31A-B2CD-45A2-8F7B-D3429F11BB74}" type="slidenum">
              <a:rPr lang="fr-FR" altLang="fr-FR"/>
              <a:pPr/>
              <a:t>‹N°›</a:t>
            </a:fld>
            <a:endParaRPr lang="fr-FR" altLang="fr-FR"/>
          </a:p>
        </p:txBody>
      </p:sp>
    </p:spTree>
    <p:extLst>
      <p:ext uri="{BB962C8B-B14F-4D97-AF65-F5344CB8AC3E}">
        <p14:creationId xmlns:p14="http://schemas.microsoft.com/office/powerpoint/2010/main" val="1217399246"/>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88F9F2-E608-4059-9BB3-878A1932EF3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8E76214-D027-4D1A-B9D7-EDD2DA52E61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DB7F1768-AF1B-41CB-B922-8F6D818D28CD}"/>
              </a:ext>
            </a:extLst>
          </p:cNvPr>
          <p:cNvSpPr>
            <a:spLocks noGrp="1"/>
          </p:cNvSpPr>
          <p:nvPr>
            <p:ph type="sldNum" idx="10"/>
          </p:nvPr>
        </p:nvSpPr>
        <p:spPr/>
        <p:txBody>
          <a:bodyPr/>
          <a:lstStyle>
            <a:lvl1pPr>
              <a:defRPr/>
            </a:lvl1pPr>
          </a:lstStyle>
          <a:p>
            <a:fld id="{09EDC758-43E4-4A9C-8C86-59A85B0656A6}" type="slidenum">
              <a:rPr lang="fr-FR" altLang="fr-FR"/>
              <a:pPr/>
              <a:t>‹N°›</a:t>
            </a:fld>
            <a:endParaRPr lang="fr-FR" altLang="fr-FR"/>
          </a:p>
        </p:txBody>
      </p:sp>
    </p:spTree>
    <p:extLst>
      <p:ext uri="{BB962C8B-B14F-4D97-AF65-F5344CB8AC3E}">
        <p14:creationId xmlns:p14="http://schemas.microsoft.com/office/powerpoint/2010/main" val="2516580470"/>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C889421-80F2-42F8-8A02-47848D24AB7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0998437-3267-44F6-B9A3-B334AFCF774B}"/>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055088D3-80F8-4754-AC5B-58902F261FB2}"/>
              </a:ext>
            </a:extLst>
          </p:cNvPr>
          <p:cNvSpPr>
            <a:spLocks noGrp="1"/>
          </p:cNvSpPr>
          <p:nvPr>
            <p:ph type="sldNum" idx="10"/>
          </p:nvPr>
        </p:nvSpPr>
        <p:spPr/>
        <p:txBody>
          <a:bodyPr/>
          <a:lstStyle>
            <a:lvl1pPr>
              <a:defRPr/>
            </a:lvl1pPr>
          </a:lstStyle>
          <a:p>
            <a:fld id="{A7FB5FC2-3CD2-4515-A117-0DAC45F19221}" type="slidenum">
              <a:rPr lang="fr-FR" altLang="fr-FR"/>
              <a:pPr/>
              <a:t>‹N°›</a:t>
            </a:fld>
            <a:endParaRPr lang="fr-FR" altLang="fr-FR"/>
          </a:p>
        </p:txBody>
      </p:sp>
    </p:spTree>
    <p:extLst>
      <p:ext uri="{BB962C8B-B14F-4D97-AF65-F5344CB8AC3E}">
        <p14:creationId xmlns:p14="http://schemas.microsoft.com/office/powerpoint/2010/main" val="407586324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298F67-B4A3-4ECA-840A-6BE060C98182}"/>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FC5B40C-F9C1-4E3A-8C8B-0A88745177F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40530AB0-C93E-4E52-A5D8-BE1C5D18C766}"/>
              </a:ext>
            </a:extLst>
          </p:cNvPr>
          <p:cNvSpPr>
            <a:spLocks noGrp="1"/>
          </p:cNvSpPr>
          <p:nvPr>
            <p:ph type="sldNum" idx="10"/>
          </p:nvPr>
        </p:nvSpPr>
        <p:spPr/>
        <p:txBody>
          <a:bodyPr/>
          <a:lstStyle>
            <a:lvl1pPr>
              <a:defRPr/>
            </a:lvl1pPr>
          </a:lstStyle>
          <a:p>
            <a:fld id="{D3D974EA-D0F5-4257-93D0-06E35E9F9DCD}" type="slidenum">
              <a:rPr lang="fr-FR" altLang="fr-FR"/>
              <a:pPr/>
              <a:t>‹N°›</a:t>
            </a:fld>
            <a:endParaRPr lang="fr-FR" altLang="fr-FR"/>
          </a:p>
        </p:txBody>
      </p:sp>
    </p:spTree>
    <p:extLst>
      <p:ext uri="{BB962C8B-B14F-4D97-AF65-F5344CB8AC3E}">
        <p14:creationId xmlns:p14="http://schemas.microsoft.com/office/powerpoint/2010/main" val="491697074"/>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856E2B-A41F-406C-8989-9C4A45273D5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5C3C25C-6B19-4755-ACC1-9C6213848F5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DC97DB8B-91B5-4FF8-A83A-1EC63313934D}"/>
              </a:ext>
            </a:extLst>
          </p:cNvPr>
          <p:cNvSpPr>
            <a:spLocks noGrp="1"/>
          </p:cNvSpPr>
          <p:nvPr>
            <p:ph type="sldNum" idx="10"/>
          </p:nvPr>
        </p:nvSpPr>
        <p:spPr/>
        <p:txBody>
          <a:bodyPr/>
          <a:lstStyle>
            <a:lvl1pPr>
              <a:defRPr/>
            </a:lvl1pPr>
          </a:lstStyle>
          <a:p>
            <a:fld id="{952C4299-2C0E-4B2F-8D53-25E699EF8CF8}" type="slidenum">
              <a:rPr lang="fr-FR" altLang="fr-FR"/>
              <a:pPr/>
              <a:t>‹N°›</a:t>
            </a:fld>
            <a:endParaRPr lang="fr-FR" altLang="fr-FR"/>
          </a:p>
        </p:txBody>
      </p:sp>
    </p:spTree>
    <p:extLst>
      <p:ext uri="{BB962C8B-B14F-4D97-AF65-F5344CB8AC3E}">
        <p14:creationId xmlns:p14="http://schemas.microsoft.com/office/powerpoint/2010/main" val="2632637633"/>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4081B1-26BB-466F-82E8-6A1E0F73D2D6}"/>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DCBC595-FFE8-4E6B-B74C-0B29FF1E352B}"/>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92BB5DA0-D394-4518-9B32-A26D98F7040E}"/>
              </a:ext>
            </a:extLst>
          </p:cNvPr>
          <p:cNvSpPr>
            <a:spLocks noGrp="1"/>
          </p:cNvSpPr>
          <p:nvPr>
            <p:ph type="sldNum" idx="10"/>
          </p:nvPr>
        </p:nvSpPr>
        <p:spPr/>
        <p:txBody>
          <a:bodyPr/>
          <a:lstStyle>
            <a:lvl1pPr>
              <a:defRPr/>
            </a:lvl1pPr>
          </a:lstStyle>
          <a:p>
            <a:fld id="{D31DE856-0B1C-4B56-AE51-76EEE1224485}" type="slidenum">
              <a:rPr lang="fr-FR" altLang="fr-FR"/>
              <a:pPr/>
              <a:t>‹N°›</a:t>
            </a:fld>
            <a:endParaRPr lang="fr-FR" altLang="fr-FR"/>
          </a:p>
        </p:txBody>
      </p:sp>
    </p:spTree>
    <p:extLst>
      <p:ext uri="{BB962C8B-B14F-4D97-AF65-F5344CB8AC3E}">
        <p14:creationId xmlns:p14="http://schemas.microsoft.com/office/powerpoint/2010/main" val="25746750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28F0EE-0674-4246-AAEF-247F5B2F185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9236515-AB61-4513-A7E2-043079FA1D27}"/>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1BD1F40-67D4-4136-9D1A-0571743F23A2}"/>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8D191DBC-EFAF-4D20-A0DE-9BA5B5CCBDFF}"/>
              </a:ext>
            </a:extLst>
          </p:cNvPr>
          <p:cNvSpPr>
            <a:spLocks noGrp="1"/>
          </p:cNvSpPr>
          <p:nvPr>
            <p:ph type="sldNum" idx="10"/>
          </p:nvPr>
        </p:nvSpPr>
        <p:spPr/>
        <p:txBody>
          <a:bodyPr/>
          <a:lstStyle>
            <a:lvl1pPr>
              <a:defRPr/>
            </a:lvl1pPr>
          </a:lstStyle>
          <a:p>
            <a:fld id="{779DD5B0-2DD5-41AB-945B-333B073E8831}" type="slidenum">
              <a:rPr lang="fr-FR" altLang="fr-FR"/>
              <a:pPr/>
              <a:t>‹N°›</a:t>
            </a:fld>
            <a:endParaRPr lang="fr-FR" altLang="fr-FR"/>
          </a:p>
        </p:txBody>
      </p:sp>
    </p:spTree>
    <p:extLst>
      <p:ext uri="{BB962C8B-B14F-4D97-AF65-F5344CB8AC3E}">
        <p14:creationId xmlns:p14="http://schemas.microsoft.com/office/powerpoint/2010/main" val="2019002464"/>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B8E833-39BB-4789-A24C-67A2F387A0BA}"/>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813093B-BB7F-4540-8EF4-689F09AF17B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1530FA2-9ADE-4B43-BFA4-339D0C84995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7B01B06-8F15-4398-A4F2-6EF6514B7C4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C595304-C639-4627-BD88-5FFBB4B094EC}"/>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1190305E-2F73-46A2-8FDC-844DC82D04FB}"/>
              </a:ext>
            </a:extLst>
          </p:cNvPr>
          <p:cNvSpPr>
            <a:spLocks noGrp="1"/>
          </p:cNvSpPr>
          <p:nvPr>
            <p:ph type="sldNum" idx="10"/>
          </p:nvPr>
        </p:nvSpPr>
        <p:spPr/>
        <p:txBody>
          <a:bodyPr/>
          <a:lstStyle>
            <a:lvl1pPr>
              <a:defRPr/>
            </a:lvl1pPr>
          </a:lstStyle>
          <a:p>
            <a:fld id="{71260752-4E67-489E-9402-F82D527C2A23}" type="slidenum">
              <a:rPr lang="fr-FR" altLang="fr-FR"/>
              <a:pPr/>
              <a:t>‹N°›</a:t>
            </a:fld>
            <a:endParaRPr lang="fr-FR" altLang="fr-FR"/>
          </a:p>
        </p:txBody>
      </p:sp>
    </p:spTree>
    <p:extLst>
      <p:ext uri="{BB962C8B-B14F-4D97-AF65-F5344CB8AC3E}">
        <p14:creationId xmlns:p14="http://schemas.microsoft.com/office/powerpoint/2010/main" val="902565754"/>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ED67E0-4882-4A95-AF4C-E121C0F690E5}"/>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C9BDC2A8-75FD-475B-950A-28C545AFF946}"/>
              </a:ext>
            </a:extLst>
          </p:cNvPr>
          <p:cNvSpPr>
            <a:spLocks noGrp="1"/>
          </p:cNvSpPr>
          <p:nvPr>
            <p:ph type="sldNum" idx="10"/>
          </p:nvPr>
        </p:nvSpPr>
        <p:spPr/>
        <p:txBody>
          <a:bodyPr/>
          <a:lstStyle>
            <a:lvl1pPr>
              <a:defRPr/>
            </a:lvl1pPr>
          </a:lstStyle>
          <a:p>
            <a:fld id="{CEA92F68-0124-43D4-B8B1-6D8D84DABC49}" type="slidenum">
              <a:rPr lang="fr-FR" altLang="fr-FR"/>
              <a:pPr/>
              <a:t>‹N°›</a:t>
            </a:fld>
            <a:endParaRPr lang="fr-FR" altLang="fr-FR"/>
          </a:p>
        </p:txBody>
      </p:sp>
    </p:spTree>
    <p:extLst>
      <p:ext uri="{BB962C8B-B14F-4D97-AF65-F5344CB8AC3E}">
        <p14:creationId xmlns:p14="http://schemas.microsoft.com/office/powerpoint/2010/main" val="15485325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3BC63F0-089F-4028-8441-3BA687420964}"/>
              </a:ext>
            </a:extLst>
          </p:cNvPr>
          <p:cNvSpPr>
            <a:spLocks noGrp="1"/>
          </p:cNvSpPr>
          <p:nvPr>
            <p:ph type="sldNum" idx="10"/>
          </p:nvPr>
        </p:nvSpPr>
        <p:spPr/>
        <p:txBody>
          <a:bodyPr/>
          <a:lstStyle>
            <a:lvl1pPr>
              <a:defRPr/>
            </a:lvl1pPr>
          </a:lstStyle>
          <a:p>
            <a:fld id="{B9EF5EB1-DD9B-4660-8369-5211C81CF59B}" type="slidenum">
              <a:rPr lang="fr-FR" altLang="fr-FR"/>
              <a:pPr/>
              <a:t>‹N°›</a:t>
            </a:fld>
            <a:endParaRPr lang="fr-FR" altLang="fr-FR"/>
          </a:p>
        </p:txBody>
      </p:sp>
    </p:spTree>
    <p:extLst>
      <p:ext uri="{BB962C8B-B14F-4D97-AF65-F5344CB8AC3E}">
        <p14:creationId xmlns:p14="http://schemas.microsoft.com/office/powerpoint/2010/main" val="2011338794"/>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D5A9DA-9556-46F0-8732-704993551209}"/>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48CC980-96D7-4D22-AE6D-1810EA5910B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90937D6-32A2-4CC9-A151-793F884C979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ABBE7507-F82F-41D0-8B5E-339C6E00C861}"/>
              </a:ext>
            </a:extLst>
          </p:cNvPr>
          <p:cNvSpPr>
            <a:spLocks noGrp="1"/>
          </p:cNvSpPr>
          <p:nvPr>
            <p:ph type="sldNum" idx="10"/>
          </p:nvPr>
        </p:nvSpPr>
        <p:spPr/>
        <p:txBody>
          <a:bodyPr/>
          <a:lstStyle>
            <a:lvl1pPr>
              <a:defRPr/>
            </a:lvl1pPr>
          </a:lstStyle>
          <a:p>
            <a:fld id="{8BE6E2AD-B4B6-4DC2-AF73-7BF5045806E4}" type="slidenum">
              <a:rPr lang="fr-FR" altLang="fr-FR"/>
              <a:pPr/>
              <a:t>‹N°›</a:t>
            </a:fld>
            <a:endParaRPr lang="fr-FR" altLang="fr-FR"/>
          </a:p>
        </p:txBody>
      </p:sp>
    </p:spTree>
    <p:extLst>
      <p:ext uri="{BB962C8B-B14F-4D97-AF65-F5344CB8AC3E}">
        <p14:creationId xmlns:p14="http://schemas.microsoft.com/office/powerpoint/2010/main" val="2469487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048243-A3B0-4A98-B0B9-F42A5693707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C7A38FE-41CA-4B51-95D0-2098A066F77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20ABDEB3-F46D-4A3D-AB47-9227A24362B9}"/>
              </a:ext>
            </a:extLst>
          </p:cNvPr>
          <p:cNvSpPr>
            <a:spLocks noGrp="1"/>
          </p:cNvSpPr>
          <p:nvPr>
            <p:ph type="sldNum" idx="10"/>
          </p:nvPr>
        </p:nvSpPr>
        <p:spPr/>
        <p:txBody>
          <a:bodyPr/>
          <a:lstStyle>
            <a:lvl1pPr>
              <a:defRPr/>
            </a:lvl1pPr>
          </a:lstStyle>
          <a:p>
            <a:fld id="{2760389F-4EA0-41F4-A7F4-A15E243EB261}" type="slidenum">
              <a:rPr lang="fr-FR" altLang="fr-FR"/>
              <a:pPr/>
              <a:t>‹N°›</a:t>
            </a:fld>
            <a:endParaRPr lang="fr-FR" altLang="fr-FR"/>
          </a:p>
        </p:txBody>
      </p:sp>
    </p:spTree>
    <p:extLst>
      <p:ext uri="{BB962C8B-B14F-4D97-AF65-F5344CB8AC3E}">
        <p14:creationId xmlns:p14="http://schemas.microsoft.com/office/powerpoint/2010/main" val="3907778581"/>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688D22-D6E0-4D95-99A1-EF4B2FADF98E}"/>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4F07C65-D2F7-4DB3-98E4-D11AA2C5715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0BCF7B-5505-44E2-B038-F7A19ECC537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B437BBDB-75FC-47E0-A4A0-643C5970D292}"/>
              </a:ext>
            </a:extLst>
          </p:cNvPr>
          <p:cNvSpPr>
            <a:spLocks noGrp="1"/>
          </p:cNvSpPr>
          <p:nvPr>
            <p:ph type="sldNum" idx="10"/>
          </p:nvPr>
        </p:nvSpPr>
        <p:spPr/>
        <p:txBody>
          <a:bodyPr/>
          <a:lstStyle>
            <a:lvl1pPr>
              <a:defRPr/>
            </a:lvl1pPr>
          </a:lstStyle>
          <a:p>
            <a:fld id="{FD1ABE26-7DFE-42C9-8C58-FF22A1330844}" type="slidenum">
              <a:rPr lang="fr-FR" altLang="fr-FR"/>
              <a:pPr/>
              <a:t>‹N°›</a:t>
            </a:fld>
            <a:endParaRPr lang="fr-FR" altLang="fr-FR"/>
          </a:p>
        </p:txBody>
      </p:sp>
    </p:spTree>
    <p:extLst>
      <p:ext uri="{BB962C8B-B14F-4D97-AF65-F5344CB8AC3E}">
        <p14:creationId xmlns:p14="http://schemas.microsoft.com/office/powerpoint/2010/main" val="2123725043"/>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3D17AA-D584-49BA-A618-13EDADE4A5E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411C7B7-40B9-47BB-8FC5-848416B58CF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B493B9A4-82FC-4F28-9CBB-CDBB6ADC8697}"/>
              </a:ext>
            </a:extLst>
          </p:cNvPr>
          <p:cNvSpPr>
            <a:spLocks noGrp="1"/>
          </p:cNvSpPr>
          <p:nvPr>
            <p:ph type="sldNum" idx="10"/>
          </p:nvPr>
        </p:nvSpPr>
        <p:spPr/>
        <p:txBody>
          <a:bodyPr/>
          <a:lstStyle>
            <a:lvl1pPr>
              <a:defRPr/>
            </a:lvl1pPr>
          </a:lstStyle>
          <a:p>
            <a:fld id="{E8760F07-6785-4B5A-BAFD-E7CA858C6CEE}" type="slidenum">
              <a:rPr lang="fr-FR" altLang="fr-FR"/>
              <a:pPr/>
              <a:t>‹N°›</a:t>
            </a:fld>
            <a:endParaRPr lang="fr-FR" altLang="fr-FR"/>
          </a:p>
        </p:txBody>
      </p:sp>
    </p:spTree>
    <p:extLst>
      <p:ext uri="{BB962C8B-B14F-4D97-AF65-F5344CB8AC3E}">
        <p14:creationId xmlns:p14="http://schemas.microsoft.com/office/powerpoint/2010/main" val="1469577478"/>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76B2338-C222-44B3-B11B-12186201FF0C}"/>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7C20A29-69F0-43F8-B649-BCCFAF3CF87A}"/>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0D0BF584-6AFB-479C-965F-5BED2D2303A0}"/>
              </a:ext>
            </a:extLst>
          </p:cNvPr>
          <p:cNvSpPr>
            <a:spLocks noGrp="1"/>
          </p:cNvSpPr>
          <p:nvPr>
            <p:ph type="sldNum" idx="10"/>
          </p:nvPr>
        </p:nvSpPr>
        <p:spPr/>
        <p:txBody>
          <a:bodyPr/>
          <a:lstStyle>
            <a:lvl1pPr>
              <a:defRPr/>
            </a:lvl1pPr>
          </a:lstStyle>
          <a:p>
            <a:fld id="{0B84A246-3B82-4EBE-BC15-08BDA5E4DC9B}" type="slidenum">
              <a:rPr lang="fr-FR" altLang="fr-FR"/>
              <a:pPr/>
              <a:t>‹N°›</a:t>
            </a:fld>
            <a:endParaRPr lang="fr-FR" altLang="fr-FR"/>
          </a:p>
        </p:txBody>
      </p:sp>
    </p:spTree>
    <p:extLst>
      <p:ext uri="{BB962C8B-B14F-4D97-AF65-F5344CB8AC3E}">
        <p14:creationId xmlns:p14="http://schemas.microsoft.com/office/powerpoint/2010/main" val="3806519076"/>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4C8A05-7647-46B4-ACA0-EE44C0177A2E}"/>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357AEA0-5685-420B-ACA3-0EF2D70F155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2AEE60C6-C9CE-45BF-BA72-FB60E3AD78DC}"/>
              </a:ext>
            </a:extLst>
          </p:cNvPr>
          <p:cNvSpPr>
            <a:spLocks noGrp="1"/>
          </p:cNvSpPr>
          <p:nvPr>
            <p:ph type="sldNum" idx="10"/>
          </p:nvPr>
        </p:nvSpPr>
        <p:spPr/>
        <p:txBody>
          <a:bodyPr/>
          <a:lstStyle>
            <a:lvl1pPr>
              <a:defRPr/>
            </a:lvl1pPr>
          </a:lstStyle>
          <a:p>
            <a:fld id="{C2B12627-2CFD-4D11-8D98-2A78717B83D4}" type="slidenum">
              <a:rPr lang="fr-FR" altLang="fr-FR"/>
              <a:pPr/>
              <a:t>‹N°›</a:t>
            </a:fld>
            <a:endParaRPr lang="fr-FR" altLang="fr-FR"/>
          </a:p>
        </p:txBody>
      </p:sp>
    </p:spTree>
    <p:extLst>
      <p:ext uri="{BB962C8B-B14F-4D97-AF65-F5344CB8AC3E}">
        <p14:creationId xmlns:p14="http://schemas.microsoft.com/office/powerpoint/2010/main" val="4209360153"/>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0566FF-476A-4FAC-8481-02DECFBFB3C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A877E84-7DE2-4782-998E-5745252213A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5A726112-E6B7-4BCE-8614-9F6C26B4844E}"/>
              </a:ext>
            </a:extLst>
          </p:cNvPr>
          <p:cNvSpPr>
            <a:spLocks noGrp="1"/>
          </p:cNvSpPr>
          <p:nvPr>
            <p:ph type="sldNum" idx="10"/>
          </p:nvPr>
        </p:nvSpPr>
        <p:spPr/>
        <p:txBody>
          <a:bodyPr/>
          <a:lstStyle>
            <a:lvl1pPr>
              <a:defRPr/>
            </a:lvl1pPr>
          </a:lstStyle>
          <a:p>
            <a:fld id="{2DD8EC04-5CDF-450F-AFE7-99D8A8536E79}" type="slidenum">
              <a:rPr lang="fr-FR" altLang="fr-FR"/>
              <a:pPr/>
              <a:t>‹N°›</a:t>
            </a:fld>
            <a:endParaRPr lang="fr-FR" altLang="fr-FR"/>
          </a:p>
        </p:txBody>
      </p:sp>
    </p:spTree>
    <p:extLst>
      <p:ext uri="{BB962C8B-B14F-4D97-AF65-F5344CB8AC3E}">
        <p14:creationId xmlns:p14="http://schemas.microsoft.com/office/powerpoint/2010/main" val="1787802546"/>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97B34D-F935-4DFF-A354-84F94A2E9BA0}"/>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695F267-0FFB-4FCC-990A-6DA5BF148C7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A2749FFD-0AD4-4EB6-A9BF-8FB533E22F5C}"/>
              </a:ext>
            </a:extLst>
          </p:cNvPr>
          <p:cNvSpPr>
            <a:spLocks noGrp="1"/>
          </p:cNvSpPr>
          <p:nvPr>
            <p:ph type="sldNum" idx="10"/>
          </p:nvPr>
        </p:nvSpPr>
        <p:spPr/>
        <p:txBody>
          <a:bodyPr/>
          <a:lstStyle>
            <a:lvl1pPr>
              <a:defRPr/>
            </a:lvl1pPr>
          </a:lstStyle>
          <a:p>
            <a:fld id="{E206DBC3-B45D-49EC-98EA-0930FF83A7DB}" type="slidenum">
              <a:rPr lang="fr-FR" altLang="fr-FR"/>
              <a:pPr/>
              <a:t>‹N°›</a:t>
            </a:fld>
            <a:endParaRPr lang="fr-FR" altLang="fr-FR"/>
          </a:p>
        </p:txBody>
      </p:sp>
    </p:spTree>
    <p:extLst>
      <p:ext uri="{BB962C8B-B14F-4D97-AF65-F5344CB8AC3E}">
        <p14:creationId xmlns:p14="http://schemas.microsoft.com/office/powerpoint/2010/main" val="52185821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604B0C-119D-45E4-B43A-D89EE590B4D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15E2E85-3DCB-446E-801C-635F1BCD5D1D}"/>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654AA0A0-AD47-48D0-99D7-B81E7DE1188A}"/>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00455E45-4DF3-4BCB-A2AC-20864AB01232}"/>
              </a:ext>
            </a:extLst>
          </p:cNvPr>
          <p:cNvSpPr>
            <a:spLocks noGrp="1"/>
          </p:cNvSpPr>
          <p:nvPr>
            <p:ph type="sldNum" idx="10"/>
          </p:nvPr>
        </p:nvSpPr>
        <p:spPr/>
        <p:txBody>
          <a:bodyPr/>
          <a:lstStyle>
            <a:lvl1pPr>
              <a:defRPr/>
            </a:lvl1pPr>
          </a:lstStyle>
          <a:p>
            <a:fld id="{259C89EB-D74A-45CD-AC5F-DC589A14945A}" type="slidenum">
              <a:rPr lang="fr-FR" altLang="fr-FR"/>
              <a:pPr/>
              <a:t>‹N°›</a:t>
            </a:fld>
            <a:endParaRPr lang="fr-FR" altLang="fr-FR"/>
          </a:p>
        </p:txBody>
      </p:sp>
    </p:spTree>
    <p:extLst>
      <p:ext uri="{BB962C8B-B14F-4D97-AF65-F5344CB8AC3E}">
        <p14:creationId xmlns:p14="http://schemas.microsoft.com/office/powerpoint/2010/main" val="212948992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550130-91C6-4D4A-B8FA-62F1F551B780}"/>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C02BDA1-11EC-4C47-9995-4A7362494DF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F1A6E62-74AB-49D6-9EBB-6EE096A7D46B}"/>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CEA75BB-BDB1-43C1-A085-28C1194192A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92B4086-3BD3-4BC5-BD40-AB1E01FF30D9}"/>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9DC51712-C196-46FA-92F3-B244B9AE6E27}"/>
              </a:ext>
            </a:extLst>
          </p:cNvPr>
          <p:cNvSpPr>
            <a:spLocks noGrp="1"/>
          </p:cNvSpPr>
          <p:nvPr>
            <p:ph type="sldNum" idx="10"/>
          </p:nvPr>
        </p:nvSpPr>
        <p:spPr/>
        <p:txBody>
          <a:bodyPr/>
          <a:lstStyle>
            <a:lvl1pPr>
              <a:defRPr/>
            </a:lvl1pPr>
          </a:lstStyle>
          <a:p>
            <a:fld id="{7BC76D52-2DB5-4580-9097-B34293EE9141}" type="slidenum">
              <a:rPr lang="fr-FR" altLang="fr-FR"/>
              <a:pPr/>
              <a:t>‹N°›</a:t>
            </a:fld>
            <a:endParaRPr lang="fr-FR" altLang="fr-FR"/>
          </a:p>
        </p:txBody>
      </p:sp>
    </p:spTree>
    <p:extLst>
      <p:ext uri="{BB962C8B-B14F-4D97-AF65-F5344CB8AC3E}">
        <p14:creationId xmlns:p14="http://schemas.microsoft.com/office/powerpoint/2010/main" val="48451138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2AC712-C45F-47FD-A0CF-C8956F4CDBEF}"/>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22C6BFA9-233A-4193-B333-0B3E0215F3B8}"/>
              </a:ext>
            </a:extLst>
          </p:cNvPr>
          <p:cNvSpPr>
            <a:spLocks noGrp="1"/>
          </p:cNvSpPr>
          <p:nvPr>
            <p:ph type="sldNum" idx="10"/>
          </p:nvPr>
        </p:nvSpPr>
        <p:spPr/>
        <p:txBody>
          <a:bodyPr/>
          <a:lstStyle>
            <a:lvl1pPr>
              <a:defRPr/>
            </a:lvl1pPr>
          </a:lstStyle>
          <a:p>
            <a:fld id="{A7512EF5-E989-4FC9-818D-2903310C43A5}" type="slidenum">
              <a:rPr lang="fr-FR" altLang="fr-FR"/>
              <a:pPr/>
              <a:t>‹N°›</a:t>
            </a:fld>
            <a:endParaRPr lang="fr-FR" altLang="fr-FR"/>
          </a:p>
        </p:txBody>
      </p:sp>
    </p:spTree>
    <p:extLst>
      <p:ext uri="{BB962C8B-B14F-4D97-AF65-F5344CB8AC3E}">
        <p14:creationId xmlns:p14="http://schemas.microsoft.com/office/powerpoint/2010/main" val="301146074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9222D68-BE2B-46B7-BF2E-2502C4294119}"/>
              </a:ext>
            </a:extLst>
          </p:cNvPr>
          <p:cNvSpPr>
            <a:spLocks noGrp="1"/>
          </p:cNvSpPr>
          <p:nvPr>
            <p:ph type="sldNum" idx="10"/>
          </p:nvPr>
        </p:nvSpPr>
        <p:spPr/>
        <p:txBody>
          <a:bodyPr/>
          <a:lstStyle>
            <a:lvl1pPr>
              <a:defRPr/>
            </a:lvl1pPr>
          </a:lstStyle>
          <a:p>
            <a:fld id="{2BC5F5CD-0C69-46DE-B6AC-28EB3BCCC57D}" type="slidenum">
              <a:rPr lang="fr-FR" altLang="fr-FR"/>
              <a:pPr/>
              <a:t>‹N°›</a:t>
            </a:fld>
            <a:endParaRPr lang="fr-FR" altLang="fr-FR"/>
          </a:p>
        </p:txBody>
      </p:sp>
    </p:spTree>
    <p:extLst>
      <p:ext uri="{BB962C8B-B14F-4D97-AF65-F5344CB8AC3E}">
        <p14:creationId xmlns:p14="http://schemas.microsoft.com/office/powerpoint/2010/main" val="32218528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C00727-D132-491C-92A5-81B1775C155D}"/>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1510AF9-9B52-4D07-B495-DB153D92600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47470268-A661-4C0C-BB04-E0CDFE98197D}"/>
              </a:ext>
            </a:extLst>
          </p:cNvPr>
          <p:cNvSpPr>
            <a:spLocks noGrp="1"/>
          </p:cNvSpPr>
          <p:nvPr>
            <p:ph type="sldNum" idx="10"/>
          </p:nvPr>
        </p:nvSpPr>
        <p:spPr/>
        <p:txBody>
          <a:bodyPr/>
          <a:lstStyle>
            <a:lvl1pPr>
              <a:defRPr/>
            </a:lvl1pPr>
          </a:lstStyle>
          <a:p>
            <a:fld id="{1E893BA7-6FBC-4D54-B671-427C1C517BEB}" type="slidenum">
              <a:rPr lang="fr-FR" altLang="fr-FR"/>
              <a:pPr/>
              <a:t>‹N°›</a:t>
            </a:fld>
            <a:endParaRPr lang="fr-FR" altLang="fr-FR"/>
          </a:p>
        </p:txBody>
      </p:sp>
    </p:spTree>
    <p:extLst>
      <p:ext uri="{BB962C8B-B14F-4D97-AF65-F5344CB8AC3E}">
        <p14:creationId xmlns:p14="http://schemas.microsoft.com/office/powerpoint/2010/main" val="128846640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0ED927-D40F-4B18-A600-27AE956C801D}"/>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0B0ECD4-AA66-419D-AB82-C33579E35D8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24A7A600-18B0-4B4B-B047-DF8BFDAB2B5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BFC42EA9-D34A-4951-8F54-67DC8BF6168D}"/>
              </a:ext>
            </a:extLst>
          </p:cNvPr>
          <p:cNvSpPr>
            <a:spLocks noGrp="1"/>
          </p:cNvSpPr>
          <p:nvPr>
            <p:ph type="sldNum" idx="10"/>
          </p:nvPr>
        </p:nvSpPr>
        <p:spPr/>
        <p:txBody>
          <a:bodyPr/>
          <a:lstStyle>
            <a:lvl1pPr>
              <a:defRPr/>
            </a:lvl1pPr>
          </a:lstStyle>
          <a:p>
            <a:fld id="{0649705A-3F90-4CC9-A804-F67D644B552B}" type="slidenum">
              <a:rPr lang="fr-FR" altLang="fr-FR"/>
              <a:pPr/>
              <a:t>‹N°›</a:t>
            </a:fld>
            <a:endParaRPr lang="fr-FR" altLang="fr-FR"/>
          </a:p>
        </p:txBody>
      </p:sp>
    </p:spTree>
    <p:extLst>
      <p:ext uri="{BB962C8B-B14F-4D97-AF65-F5344CB8AC3E}">
        <p14:creationId xmlns:p14="http://schemas.microsoft.com/office/powerpoint/2010/main" val="1732187518"/>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A15B6B-03BA-47EC-A694-4736329E3962}"/>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AAE97A6-5017-4820-9A47-F542926EEEB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B344ADD-FEF0-4D15-B782-71555E428DA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FF0AC8E4-56A0-4E61-968D-9116702200FC}"/>
              </a:ext>
            </a:extLst>
          </p:cNvPr>
          <p:cNvSpPr>
            <a:spLocks noGrp="1"/>
          </p:cNvSpPr>
          <p:nvPr>
            <p:ph type="sldNum" idx="10"/>
          </p:nvPr>
        </p:nvSpPr>
        <p:spPr/>
        <p:txBody>
          <a:bodyPr/>
          <a:lstStyle>
            <a:lvl1pPr>
              <a:defRPr/>
            </a:lvl1pPr>
          </a:lstStyle>
          <a:p>
            <a:fld id="{F02421AE-F1E7-4445-AFB6-6E244DC37C3C}" type="slidenum">
              <a:rPr lang="fr-FR" altLang="fr-FR"/>
              <a:pPr/>
              <a:t>‹N°›</a:t>
            </a:fld>
            <a:endParaRPr lang="fr-FR" altLang="fr-FR"/>
          </a:p>
        </p:txBody>
      </p:sp>
    </p:spTree>
    <p:extLst>
      <p:ext uri="{BB962C8B-B14F-4D97-AF65-F5344CB8AC3E}">
        <p14:creationId xmlns:p14="http://schemas.microsoft.com/office/powerpoint/2010/main" val="2672742829"/>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33E80F-05AC-408E-9ABD-6DAE272F0DAA}"/>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1F97B19-D21D-403C-B7CB-B2EC3D67C07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5E4A8882-A40B-4C5F-B80F-4BA5F4932A24}"/>
              </a:ext>
            </a:extLst>
          </p:cNvPr>
          <p:cNvSpPr>
            <a:spLocks noGrp="1"/>
          </p:cNvSpPr>
          <p:nvPr>
            <p:ph type="sldNum" idx="10"/>
          </p:nvPr>
        </p:nvSpPr>
        <p:spPr/>
        <p:txBody>
          <a:bodyPr/>
          <a:lstStyle>
            <a:lvl1pPr>
              <a:defRPr/>
            </a:lvl1pPr>
          </a:lstStyle>
          <a:p>
            <a:fld id="{5FEB58E6-1087-441A-8BDF-DBE5E979E9F1}" type="slidenum">
              <a:rPr lang="fr-FR" altLang="fr-FR"/>
              <a:pPr/>
              <a:t>‹N°›</a:t>
            </a:fld>
            <a:endParaRPr lang="fr-FR" altLang="fr-FR"/>
          </a:p>
        </p:txBody>
      </p:sp>
    </p:spTree>
    <p:extLst>
      <p:ext uri="{BB962C8B-B14F-4D97-AF65-F5344CB8AC3E}">
        <p14:creationId xmlns:p14="http://schemas.microsoft.com/office/powerpoint/2010/main" val="4231003003"/>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A5C04AA-FCEF-4037-A097-9BED88A93DA1}"/>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94EFE25-F966-4822-A59E-CBD6C79D47E3}"/>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B2101775-A0A7-4ADF-9002-F115852CE28E}"/>
              </a:ext>
            </a:extLst>
          </p:cNvPr>
          <p:cNvSpPr>
            <a:spLocks noGrp="1"/>
          </p:cNvSpPr>
          <p:nvPr>
            <p:ph type="sldNum" idx="10"/>
          </p:nvPr>
        </p:nvSpPr>
        <p:spPr/>
        <p:txBody>
          <a:bodyPr/>
          <a:lstStyle>
            <a:lvl1pPr>
              <a:defRPr/>
            </a:lvl1pPr>
          </a:lstStyle>
          <a:p>
            <a:fld id="{F7C2B662-9446-4D92-8BF3-87AAD36388B2}" type="slidenum">
              <a:rPr lang="fr-FR" altLang="fr-FR"/>
              <a:pPr/>
              <a:t>‹N°›</a:t>
            </a:fld>
            <a:endParaRPr lang="fr-FR" altLang="fr-FR"/>
          </a:p>
        </p:txBody>
      </p:sp>
    </p:spTree>
    <p:extLst>
      <p:ext uri="{BB962C8B-B14F-4D97-AF65-F5344CB8AC3E}">
        <p14:creationId xmlns:p14="http://schemas.microsoft.com/office/powerpoint/2010/main" val="1379025468"/>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68CCF5-70F3-456D-9289-8045E9814531}"/>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12B29B7-6BB1-4991-8379-8717E5360E2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E14D2037-8346-449A-8CFD-9C6CE74735FB}"/>
              </a:ext>
            </a:extLst>
          </p:cNvPr>
          <p:cNvSpPr>
            <a:spLocks noGrp="1"/>
          </p:cNvSpPr>
          <p:nvPr>
            <p:ph type="sldNum" idx="10"/>
          </p:nvPr>
        </p:nvSpPr>
        <p:spPr/>
        <p:txBody>
          <a:bodyPr/>
          <a:lstStyle>
            <a:lvl1pPr>
              <a:defRPr/>
            </a:lvl1pPr>
          </a:lstStyle>
          <a:p>
            <a:fld id="{22CEA7A3-72B0-41BD-8B82-1557A938DE18}" type="slidenum">
              <a:rPr lang="fr-FR" altLang="fr-FR"/>
              <a:pPr/>
              <a:t>‹N°›</a:t>
            </a:fld>
            <a:endParaRPr lang="fr-FR" altLang="fr-FR"/>
          </a:p>
        </p:txBody>
      </p:sp>
    </p:spTree>
    <p:extLst>
      <p:ext uri="{BB962C8B-B14F-4D97-AF65-F5344CB8AC3E}">
        <p14:creationId xmlns:p14="http://schemas.microsoft.com/office/powerpoint/2010/main" val="1952439418"/>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B39541-394A-4161-A041-D3B6C9995C8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0337545-1951-4357-8796-26CA1FB0530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9D921E65-66F6-495D-875A-2EAD7C975848}"/>
              </a:ext>
            </a:extLst>
          </p:cNvPr>
          <p:cNvSpPr>
            <a:spLocks noGrp="1"/>
          </p:cNvSpPr>
          <p:nvPr>
            <p:ph type="sldNum" idx="10"/>
          </p:nvPr>
        </p:nvSpPr>
        <p:spPr/>
        <p:txBody>
          <a:bodyPr/>
          <a:lstStyle>
            <a:lvl1pPr>
              <a:defRPr/>
            </a:lvl1pPr>
          </a:lstStyle>
          <a:p>
            <a:fld id="{225581B7-A8F3-4378-B57D-6B355216C596}" type="slidenum">
              <a:rPr lang="fr-FR" altLang="fr-FR"/>
              <a:pPr/>
              <a:t>‹N°›</a:t>
            </a:fld>
            <a:endParaRPr lang="fr-FR" altLang="fr-FR"/>
          </a:p>
        </p:txBody>
      </p:sp>
    </p:spTree>
    <p:extLst>
      <p:ext uri="{BB962C8B-B14F-4D97-AF65-F5344CB8AC3E}">
        <p14:creationId xmlns:p14="http://schemas.microsoft.com/office/powerpoint/2010/main" val="2573133845"/>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70EF12-49E4-458F-9C34-A15BE7337541}"/>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5D48BD6-8B39-4176-B9CE-E7336066EF6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764C8F1D-B2E5-4033-8562-512832357A05}"/>
              </a:ext>
            </a:extLst>
          </p:cNvPr>
          <p:cNvSpPr>
            <a:spLocks noGrp="1"/>
          </p:cNvSpPr>
          <p:nvPr>
            <p:ph type="sldNum" idx="10"/>
          </p:nvPr>
        </p:nvSpPr>
        <p:spPr/>
        <p:txBody>
          <a:bodyPr/>
          <a:lstStyle>
            <a:lvl1pPr>
              <a:defRPr/>
            </a:lvl1pPr>
          </a:lstStyle>
          <a:p>
            <a:fld id="{BE4DC929-FBCA-466B-8F6C-412803103FD1}" type="slidenum">
              <a:rPr lang="fr-FR" altLang="fr-FR"/>
              <a:pPr/>
              <a:t>‹N°›</a:t>
            </a:fld>
            <a:endParaRPr lang="fr-FR" altLang="fr-FR"/>
          </a:p>
        </p:txBody>
      </p:sp>
    </p:spTree>
    <p:extLst>
      <p:ext uri="{BB962C8B-B14F-4D97-AF65-F5344CB8AC3E}">
        <p14:creationId xmlns:p14="http://schemas.microsoft.com/office/powerpoint/2010/main" val="2204209081"/>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B1CEBE-2224-4FED-8F7A-C353E9B2AC7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1106CFB-DB29-4BC0-ABA4-2D0F4CE063F7}"/>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3AF633D-6D6C-445A-B60D-6E4159C9E860}"/>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ED2C43CA-6556-4A40-8FB1-F6A1DCBECA3F}"/>
              </a:ext>
            </a:extLst>
          </p:cNvPr>
          <p:cNvSpPr>
            <a:spLocks noGrp="1"/>
          </p:cNvSpPr>
          <p:nvPr>
            <p:ph type="sldNum" idx="10"/>
          </p:nvPr>
        </p:nvSpPr>
        <p:spPr/>
        <p:txBody>
          <a:bodyPr/>
          <a:lstStyle>
            <a:lvl1pPr>
              <a:defRPr/>
            </a:lvl1pPr>
          </a:lstStyle>
          <a:p>
            <a:fld id="{9ABFD907-15EF-4A4B-A4CF-F380A2170C10}" type="slidenum">
              <a:rPr lang="fr-FR" altLang="fr-FR"/>
              <a:pPr/>
              <a:t>‹N°›</a:t>
            </a:fld>
            <a:endParaRPr lang="fr-FR" altLang="fr-FR"/>
          </a:p>
        </p:txBody>
      </p:sp>
    </p:spTree>
    <p:extLst>
      <p:ext uri="{BB962C8B-B14F-4D97-AF65-F5344CB8AC3E}">
        <p14:creationId xmlns:p14="http://schemas.microsoft.com/office/powerpoint/2010/main" val="584936304"/>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BB3112-CEE2-4F5D-8AAE-25418B8B235E}"/>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FD924A5-218C-4907-B7D4-64D87766248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AE19970-369B-424B-B2C6-ACAAE2A58DE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6B522E3-C8E1-42F7-BF3E-33C130BC22C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21966AF-ECEF-4D3F-9D3A-CB7DEF264293}"/>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1920F29E-2BC4-4AC3-84F9-7BB5799BEA7A}"/>
              </a:ext>
            </a:extLst>
          </p:cNvPr>
          <p:cNvSpPr>
            <a:spLocks noGrp="1"/>
          </p:cNvSpPr>
          <p:nvPr>
            <p:ph type="sldNum" idx="10"/>
          </p:nvPr>
        </p:nvSpPr>
        <p:spPr/>
        <p:txBody>
          <a:bodyPr/>
          <a:lstStyle>
            <a:lvl1pPr>
              <a:defRPr/>
            </a:lvl1pPr>
          </a:lstStyle>
          <a:p>
            <a:fld id="{F8556C8D-8913-493A-95F3-ACB7C98B8C08}" type="slidenum">
              <a:rPr lang="fr-FR" altLang="fr-FR"/>
              <a:pPr/>
              <a:t>‹N°›</a:t>
            </a:fld>
            <a:endParaRPr lang="fr-FR" altLang="fr-FR"/>
          </a:p>
        </p:txBody>
      </p:sp>
    </p:spTree>
    <p:extLst>
      <p:ext uri="{BB962C8B-B14F-4D97-AF65-F5344CB8AC3E}">
        <p14:creationId xmlns:p14="http://schemas.microsoft.com/office/powerpoint/2010/main" val="977764114"/>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36B48E-D41F-45D8-9B37-419DEE1DDF68}"/>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0E90A773-DEA1-4EBC-8039-52981B4CF67A}"/>
              </a:ext>
            </a:extLst>
          </p:cNvPr>
          <p:cNvSpPr>
            <a:spLocks noGrp="1"/>
          </p:cNvSpPr>
          <p:nvPr>
            <p:ph type="sldNum" idx="10"/>
          </p:nvPr>
        </p:nvSpPr>
        <p:spPr/>
        <p:txBody>
          <a:bodyPr/>
          <a:lstStyle>
            <a:lvl1pPr>
              <a:defRPr/>
            </a:lvl1pPr>
          </a:lstStyle>
          <a:p>
            <a:fld id="{D8AB1AEC-3DE5-4440-ACA4-2FB066291ACE}" type="slidenum">
              <a:rPr lang="fr-FR" altLang="fr-FR"/>
              <a:pPr/>
              <a:t>‹N°›</a:t>
            </a:fld>
            <a:endParaRPr lang="fr-FR" altLang="fr-FR"/>
          </a:p>
        </p:txBody>
      </p:sp>
    </p:spTree>
    <p:extLst>
      <p:ext uri="{BB962C8B-B14F-4D97-AF65-F5344CB8AC3E}">
        <p14:creationId xmlns:p14="http://schemas.microsoft.com/office/powerpoint/2010/main" val="2227271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42F14F-2EE9-4DE0-970F-02D22973603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92C97FA-E5B7-4896-BBCA-C04AF2F5C041}"/>
              </a:ext>
            </a:extLst>
          </p:cNvPr>
          <p:cNvSpPr>
            <a:spLocks noGrp="1"/>
          </p:cNvSpPr>
          <p:nvPr>
            <p:ph sz="half" idx="1"/>
          </p:nvPr>
        </p:nvSpPr>
        <p:spPr>
          <a:xfrm>
            <a:off x="804863" y="1476375"/>
            <a:ext cx="3863975"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E3EA7B9-3452-446B-AABB-690590607E27}"/>
              </a:ext>
            </a:extLst>
          </p:cNvPr>
          <p:cNvSpPr>
            <a:spLocks noGrp="1"/>
          </p:cNvSpPr>
          <p:nvPr>
            <p:ph sz="half" idx="2"/>
          </p:nvPr>
        </p:nvSpPr>
        <p:spPr>
          <a:xfrm>
            <a:off x="4821238" y="1476375"/>
            <a:ext cx="3863975"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2E2544E8-9F83-4345-9D8F-CABB58F397E0}"/>
              </a:ext>
            </a:extLst>
          </p:cNvPr>
          <p:cNvSpPr>
            <a:spLocks noGrp="1"/>
          </p:cNvSpPr>
          <p:nvPr>
            <p:ph type="sldNum" idx="10"/>
          </p:nvPr>
        </p:nvSpPr>
        <p:spPr/>
        <p:txBody>
          <a:bodyPr/>
          <a:lstStyle>
            <a:lvl1pPr>
              <a:defRPr/>
            </a:lvl1pPr>
          </a:lstStyle>
          <a:p>
            <a:fld id="{283C2B97-67E1-452A-AAAC-077A1890222F}" type="slidenum">
              <a:rPr lang="fr-FR" altLang="fr-FR"/>
              <a:pPr/>
              <a:t>‹N°›</a:t>
            </a:fld>
            <a:endParaRPr lang="fr-FR" altLang="fr-FR"/>
          </a:p>
        </p:txBody>
      </p:sp>
    </p:spTree>
    <p:extLst>
      <p:ext uri="{BB962C8B-B14F-4D97-AF65-F5344CB8AC3E}">
        <p14:creationId xmlns:p14="http://schemas.microsoft.com/office/powerpoint/2010/main" val="670205833"/>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9DFD197B-C1DB-477C-BFEA-423E24A23CE6}"/>
              </a:ext>
            </a:extLst>
          </p:cNvPr>
          <p:cNvSpPr>
            <a:spLocks noGrp="1"/>
          </p:cNvSpPr>
          <p:nvPr>
            <p:ph type="sldNum" idx="10"/>
          </p:nvPr>
        </p:nvSpPr>
        <p:spPr/>
        <p:txBody>
          <a:bodyPr/>
          <a:lstStyle>
            <a:lvl1pPr>
              <a:defRPr/>
            </a:lvl1pPr>
          </a:lstStyle>
          <a:p>
            <a:fld id="{FD575029-AC27-4122-9AFC-2D029D4F04B5}" type="slidenum">
              <a:rPr lang="fr-FR" altLang="fr-FR"/>
              <a:pPr/>
              <a:t>‹N°›</a:t>
            </a:fld>
            <a:endParaRPr lang="fr-FR" altLang="fr-FR"/>
          </a:p>
        </p:txBody>
      </p:sp>
    </p:spTree>
    <p:extLst>
      <p:ext uri="{BB962C8B-B14F-4D97-AF65-F5344CB8AC3E}">
        <p14:creationId xmlns:p14="http://schemas.microsoft.com/office/powerpoint/2010/main" val="424108317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B7912F-8417-49E6-90A7-063A5BAF2E8F}"/>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086CFCF-EFAD-4492-9DCB-99391F346C7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B81CA65-A166-4E12-85A6-C2F2699DFDF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EABBE54D-9C60-46A3-A5AE-54CA4A3488BA}"/>
              </a:ext>
            </a:extLst>
          </p:cNvPr>
          <p:cNvSpPr>
            <a:spLocks noGrp="1"/>
          </p:cNvSpPr>
          <p:nvPr>
            <p:ph type="sldNum" idx="10"/>
          </p:nvPr>
        </p:nvSpPr>
        <p:spPr/>
        <p:txBody>
          <a:bodyPr/>
          <a:lstStyle>
            <a:lvl1pPr>
              <a:defRPr/>
            </a:lvl1pPr>
          </a:lstStyle>
          <a:p>
            <a:fld id="{CE1783F0-6DA9-4029-9509-54508403AD00}" type="slidenum">
              <a:rPr lang="fr-FR" altLang="fr-FR"/>
              <a:pPr/>
              <a:t>‹N°›</a:t>
            </a:fld>
            <a:endParaRPr lang="fr-FR" altLang="fr-FR"/>
          </a:p>
        </p:txBody>
      </p:sp>
    </p:spTree>
    <p:extLst>
      <p:ext uri="{BB962C8B-B14F-4D97-AF65-F5344CB8AC3E}">
        <p14:creationId xmlns:p14="http://schemas.microsoft.com/office/powerpoint/2010/main" val="4279438047"/>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28FC8B-D0B3-4D18-A5F2-DADFB1AE8AB7}"/>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E8E7092-A14D-4418-B44A-262580A6AA7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3DC6B186-40A2-42E4-BDB6-66536A30300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626EEE90-C61C-4F9D-AB4B-F703CDE214BA}"/>
              </a:ext>
            </a:extLst>
          </p:cNvPr>
          <p:cNvSpPr>
            <a:spLocks noGrp="1"/>
          </p:cNvSpPr>
          <p:nvPr>
            <p:ph type="sldNum" idx="10"/>
          </p:nvPr>
        </p:nvSpPr>
        <p:spPr/>
        <p:txBody>
          <a:bodyPr/>
          <a:lstStyle>
            <a:lvl1pPr>
              <a:defRPr/>
            </a:lvl1pPr>
          </a:lstStyle>
          <a:p>
            <a:fld id="{0A0C88B5-4550-49C4-BA0B-A5D8A4BCBFA1}" type="slidenum">
              <a:rPr lang="fr-FR" altLang="fr-FR"/>
              <a:pPr/>
              <a:t>‹N°›</a:t>
            </a:fld>
            <a:endParaRPr lang="fr-FR" altLang="fr-FR"/>
          </a:p>
        </p:txBody>
      </p:sp>
    </p:spTree>
    <p:extLst>
      <p:ext uri="{BB962C8B-B14F-4D97-AF65-F5344CB8AC3E}">
        <p14:creationId xmlns:p14="http://schemas.microsoft.com/office/powerpoint/2010/main" val="26721471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2388C2-7A81-4452-B919-A6B9D70BC64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B44EBAC-0795-4BF5-A358-833715BC1BA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5DB10721-F396-47E5-9A8C-C052239B5479}"/>
              </a:ext>
            </a:extLst>
          </p:cNvPr>
          <p:cNvSpPr>
            <a:spLocks noGrp="1"/>
          </p:cNvSpPr>
          <p:nvPr>
            <p:ph type="sldNum" idx="10"/>
          </p:nvPr>
        </p:nvSpPr>
        <p:spPr/>
        <p:txBody>
          <a:bodyPr/>
          <a:lstStyle>
            <a:lvl1pPr>
              <a:defRPr/>
            </a:lvl1pPr>
          </a:lstStyle>
          <a:p>
            <a:fld id="{89E9D2D6-1444-478F-83B4-9305396EDAC0}" type="slidenum">
              <a:rPr lang="fr-FR" altLang="fr-FR"/>
              <a:pPr/>
              <a:t>‹N°›</a:t>
            </a:fld>
            <a:endParaRPr lang="fr-FR" altLang="fr-FR"/>
          </a:p>
        </p:txBody>
      </p:sp>
    </p:spTree>
    <p:extLst>
      <p:ext uri="{BB962C8B-B14F-4D97-AF65-F5344CB8AC3E}">
        <p14:creationId xmlns:p14="http://schemas.microsoft.com/office/powerpoint/2010/main" val="2725023332"/>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3D013F0-157F-4CB0-89EA-7BEDCC5BEB6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C2091AE-3568-4A5B-A537-7F1CB3CF65A3}"/>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F90B535E-D522-42A2-8938-4CA3E5E6EFCE}"/>
              </a:ext>
            </a:extLst>
          </p:cNvPr>
          <p:cNvSpPr>
            <a:spLocks noGrp="1"/>
          </p:cNvSpPr>
          <p:nvPr>
            <p:ph type="sldNum" idx="10"/>
          </p:nvPr>
        </p:nvSpPr>
        <p:spPr/>
        <p:txBody>
          <a:bodyPr/>
          <a:lstStyle>
            <a:lvl1pPr>
              <a:defRPr/>
            </a:lvl1pPr>
          </a:lstStyle>
          <a:p>
            <a:fld id="{40FBDC6A-CB27-4526-A921-525C48A65042}" type="slidenum">
              <a:rPr lang="fr-FR" altLang="fr-FR"/>
              <a:pPr/>
              <a:t>‹N°›</a:t>
            </a:fld>
            <a:endParaRPr lang="fr-FR" altLang="fr-FR"/>
          </a:p>
        </p:txBody>
      </p:sp>
    </p:spTree>
    <p:extLst>
      <p:ext uri="{BB962C8B-B14F-4D97-AF65-F5344CB8AC3E}">
        <p14:creationId xmlns:p14="http://schemas.microsoft.com/office/powerpoint/2010/main" val="47358218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A1026E-A83D-47E0-9EF4-9C6C42B970A5}"/>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1178AB0-FD08-42D2-9945-8FA22669C63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FA589393-AF88-48A5-B48C-3AFBACDA5D08}"/>
              </a:ext>
            </a:extLst>
          </p:cNvPr>
          <p:cNvSpPr>
            <a:spLocks noGrp="1"/>
          </p:cNvSpPr>
          <p:nvPr>
            <p:ph type="sldNum" idx="10"/>
          </p:nvPr>
        </p:nvSpPr>
        <p:spPr/>
        <p:txBody>
          <a:bodyPr/>
          <a:lstStyle>
            <a:lvl1pPr>
              <a:defRPr/>
            </a:lvl1pPr>
          </a:lstStyle>
          <a:p>
            <a:fld id="{4A1F36A6-BBF7-4ED0-85A1-7FAE67C5996C}" type="slidenum">
              <a:rPr lang="fr-FR" altLang="fr-FR"/>
              <a:pPr/>
              <a:t>‹N°›</a:t>
            </a:fld>
            <a:endParaRPr lang="fr-FR" altLang="fr-FR"/>
          </a:p>
        </p:txBody>
      </p:sp>
    </p:spTree>
    <p:extLst>
      <p:ext uri="{BB962C8B-B14F-4D97-AF65-F5344CB8AC3E}">
        <p14:creationId xmlns:p14="http://schemas.microsoft.com/office/powerpoint/2010/main" val="2824795863"/>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C5E9F7-99DE-42D7-9945-1764A94976D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E48354-6AE2-49AB-87CF-76B7A184EE1B}"/>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DA21DBEF-711D-4905-8633-703424B21796}"/>
              </a:ext>
            </a:extLst>
          </p:cNvPr>
          <p:cNvSpPr>
            <a:spLocks noGrp="1"/>
          </p:cNvSpPr>
          <p:nvPr>
            <p:ph type="sldNum" idx="10"/>
          </p:nvPr>
        </p:nvSpPr>
        <p:spPr/>
        <p:txBody>
          <a:bodyPr/>
          <a:lstStyle>
            <a:lvl1pPr>
              <a:defRPr/>
            </a:lvl1pPr>
          </a:lstStyle>
          <a:p>
            <a:fld id="{8EA84F1F-4429-4AC6-A77A-7F71C3572B23}" type="slidenum">
              <a:rPr lang="fr-FR" altLang="fr-FR"/>
              <a:pPr/>
              <a:t>‹N°›</a:t>
            </a:fld>
            <a:endParaRPr lang="fr-FR" altLang="fr-FR"/>
          </a:p>
        </p:txBody>
      </p:sp>
    </p:spTree>
    <p:extLst>
      <p:ext uri="{BB962C8B-B14F-4D97-AF65-F5344CB8AC3E}">
        <p14:creationId xmlns:p14="http://schemas.microsoft.com/office/powerpoint/2010/main" val="1557047237"/>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AA13D7-CB22-4D70-B20E-98F24228C172}"/>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787C6AA0-9911-44AE-A364-2569D3B53EE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C312625A-CC82-43AF-B975-DE3B375BB35C}"/>
              </a:ext>
            </a:extLst>
          </p:cNvPr>
          <p:cNvSpPr>
            <a:spLocks noGrp="1"/>
          </p:cNvSpPr>
          <p:nvPr>
            <p:ph type="sldNum" idx="10"/>
          </p:nvPr>
        </p:nvSpPr>
        <p:spPr/>
        <p:txBody>
          <a:bodyPr/>
          <a:lstStyle>
            <a:lvl1pPr>
              <a:defRPr/>
            </a:lvl1pPr>
          </a:lstStyle>
          <a:p>
            <a:fld id="{2FD512F1-7E6F-401C-85C1-E170364ABA13}" type="slidenum">
              <a:rPr lang="fr-FR" altLang="fr-FR"/>
              <a:pPr/>
              <a:t>‹N°›</a:t>
            </a:fld>
            <a:endParaRPr lang="fr-FR" altLang="fr-FR"/>
          </a:p>
        </p:txBody>
      </p:sp>
    </p:spTree>
    <p:extLst>
      <p:ext uri="{BB962C8B-B14F-4D97-AF65-F5344CB8AC3E}">
        <p14:creationId xmlns:p14="http://schemas.microsoft.com/office/powerpoint/2010/main" val="4185511490"/>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4286C8-E709-4E44-9398-FA704906CF0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8D38659-D976-4BF0-874D-5C90848FEF63}"/>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3CEFE48-F2C0-4D32-A3F4-EA0AB61C36C5}"/>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9E450F3D-6060-4AE4-BCC9-EF6CEB8592BE}"/>
              </a:ext>
            </a:extLst>
          </p:cNvPr>
          <p:cNvSpPr>
            <a:spLocks noGrp="1"/>
          </p:cNvSpPr>
          <p:nvPr>
            <p:ph type="sldNum" idx="10"/>
          </p:nvPr>
        </p:nvSpPr>
        <p:spPr/>
        <p:txBody>
          <a:bodyPr/>
          <a:lstStyle>
            <a:lvl1pPr>
              <a:defRPr/>
            </a:lvl1pPr>
          </a:lstStyle>
          <a:p>
            <a:fld id="{1E379F9B-630E-4B24-9408-CDF6C77B303A}" type="slidenum">
              <a:rPr lang="fr-FR" altLang="fr-FR"/>
              <a:pPr/>
              <a:t>‹N°›</a:t>
            </a:fld>
            <a:endParaRPr lang="fr-FR" altLang="fr-FR"/>
          </a:p>
        </p:txBody>
      </p:sp>
    </p:spTree>
    <p:extLst>
      <p:ext uri="{BB962C8B-B14F-4D97-AF65-F5344CB8AC3E}">
        <p14:creationId xmlns:p14="http://schemas.microsoft.com/office/powerpoint/2010/main" val="95392093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058595-B0A3-440C-84D6-84E8860FD9F2}"/>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23CC2B4-1D47-4F22-86D5-81D1A4AD20D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631427B-EC6A-46CA-A27A-50988B3DF594}"/>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64BEEB2-E80E-4A58-83F6-9D6529298DA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86E637E-5792-468E-88B4-AE8442F569BB}"/>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67479F5F-8B2A-4569-A553-086B06BB68F3}"/>
              </a:ext>
            </a:extLst>
          </p:cNvPr>
          <p:cNvSpPr>
            <a:spLocks noGrp="1"/>
          </p:cNvSpPr>
          <p:nvPr>
            <p:ph type="sldNum" idx="10"/>
          </p:nvPr>
        </p:nvSpPr>
        <p:spPr/>
        <p:txBody>
          <a:bodyPr/>
          <a:lstStyle>
            <a:lvl1pPr>
              <a:defRPr/>
            </a:lvl1pPr>
          </a:lstStyle>
          <a:p>
            <a:fld id="{D6F9578C-A795-456B-8D95-83F5E936774F}" type="slidenum">
              <a:rPr lang="fr-FR" altLang="fr-FR"/>
              <a:pPr/>
              <a:t>‹N°›</a:t>
            </a:fld>
            <a:endParaRPr lang="fr-FR" altLang="fr-FR"/>
          </a:p>
        </p:txBody>
      </p:sp>
    </p:spTree>
    <p:extLst>
      <p:ext uri="{BB962C8B-B14F-4D97-AF65-F5344CB8AC3E}">
        <p14:creationId xmlns:p14="http://schemas.microsoft.com/office/powerpoint/2010/main" val="33118043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B2DB64-C2CE-46B9-BAD7-18A0C29C2B43}"/>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F590922-C901-4370-B4EC-67F6A761586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BC6A491-A938-41EA-9B49-BE6D31FF886C}"/>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6E84A31-AE3A-485A-8398-5CBD5836DA3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AEE7A57-A4B2-4E38-A611-5DA39DCDBC06}"/>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FBEC50EB-BFF5-4E40-91C8-8362F63E95D8}"/>
              </a:ext>
            </a:extLst>
          </p:cNvPr>
          <p:cNvSpPr>
            <a:spLocks noGrp="1"/>
          </p:cNvSpPr>
          <p:nvPr>
            <p:ph type="sldNum" idx="10"/>
          </p:nvPr>
        </p:nvSpPr>
        <p:spPr/>
        <p:txBody>
          <a:bodyPr/>
          <a:lstStyle>
            <a:lvl1pPr>
              <a:defRPr/>
            </a:lvl1pPr>
          </a:lstStyle>
          <a:p>
            <a:fld id="{EE26986B-4631-4CA3-8BC9-405894939634}" type="slidenum">
              <a:rPr lang="fr-FR" altLang="fr-FR"/>
              <a:pPr/>
              <a:t>‹N°›</a:t>
            </a:fld>
            <a:endParaRPr lang="fr-FR" altLang="fr-FR"/>
          </a:p>
        </p:txBody>
      </p:sp>
    </p:spTree>
    <p:extLst>
      <p:ext uri="{BB962C8B-B14F-4D97-AF65-F5344CB8AC3E}">
        <p14:creationId xmlns:p14="http://schemas.microsoft.com/office/powerpoint/2010/main" val="2989408008"/>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80784D-95A4-4850-B22F-76DED1903DBD}"/>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22824B6B-6A40-4E6E-95EB-D563D2217052}"/>
              </a:ext>
            </a:extLst>
          </p:cNvPr>
          <p:cNvSpPr>
            <a:spLocks noGrp="1"/>
          </p:cNvSpPr>
          <p:nvPr>
            <p:ph type="sldNum" idx="10"/>
          </p:nvPr>
        </p:nvSpPr>
        <p:spPr/>
        <p:txBody>
          <a:bodyPr/>
          <a:lstStyle>
            <a:lvl1pPr>
              <a:defRPr/>
            </a:lvl1pPr>
          </a:lstStyle>
          <a:p>
            <a:fld id="{06B87756-9F94-45CC-BA97-CC396FB576F5}" type="slidenum">
              <a:rPr lang="fr-FR" altLang="fr-FR"/>
              <a:pPr/>
              <a:t>‹N°›</a:t>
            </a:fld>
            <a:endParaRPr lang="fr-FR" altLang="fr-FR"/>
          </a:p>
        </p:txBody>
      </p:sp>
    </p:spTree>
    <p:extLst>
      <p:ext uri="{BB962C8B-B14F-4D97-AF65-F5344CB8AC3E}">
        <p14:creationId xmlns:p14="http://schemas.microsoft.com/office/powerpoint/2010/main" val="3067683054"/>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52579B9-E1B6-492C-A51B-682C25A3FB9E}"/>
              </a:ext>
            </a:extLst>
          </p:cNvPr>
          <p:cNvSpPr>
            <a:spLocks noGrp="1"/>
          </p:cNvSpPr>
          <p:nvPr>
            <p:ph type="sldNum" idx="10"/>
          </p:nvPr>
        </p:nvSpPr>
        <p:spPr/>
        <p:txBody>
          <a:bodyPr/>
          <a:lstStyle>
            <a:lvl1pPr>
              <a:defRPr/>
            </a:lvl1pPr>
          </a:lstStyle>
          <a:p>
            <a:fld id="{8D11FEA7-7A0D-40B8-B0D9-B0E92089B836}" type="slidenum">
              <a:rPr lang="fr-FR" altLang="fr-FR"/>
              <a:pPr/>
              <a:t>‹N°›</a:t>
            </a:fld>
            <a:endParaRPr lang="fr-FR" altLang="fr-FR"/>
          </a:p>
        </p:txBody>
      </p:sp>
    </p:spTree>
    <p:extLst>
      <p:ext uri="{BB962C8B-B14F-4D97-AF65-F5344CB8AC3E}">
        <p14:creationId xmlns:p14="http://schemas.microsoft.com/office/powerpoint/2010/main" val="2401616900"/>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3421FC-9430-425E-9AAC-E895D007169C}"/>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E378C5D-B202-4348-A05F-38CD6F5A4989}"/>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E0E99C5-99D8-46D2-AB21-6AA7128C8F4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C509DA46-FB69-4B96-A05C-D7B2A771457E}"/>
              </a:ext>
            </a:extLst>
          </p:cNvPr>
          <p:cNvSpPr>
            <a:spLocks noGrp="1"/>
          </p:cNvSpPr>
          <p:nvPr>
            <p:ph type="sldNum" idx="10"/>
          </p:nvPr>
        </p:nvSpPr>
        <p:spPr/>
        <p:txBody>
          <a:bodyPr/>
          <a:lstStyle>
            <a:lvl1pPr>
              <a:defRPr/>
            </a:lvl1pPr>
          </a:lstStyle>
          <a:p>
            <a:fld id="{58E49172-9F0B-4089-B9F7-783AD0CEE626}" type="slidenum">
              <a:rPr lang="fr-FR" altLang="fr-FR"/>
              <a:pPr/>
              <a:t>‹N°›</a:t>
            </a:fld>
            <a:endParaRPr lang="fr-FR" altLang="fr-FR"/>
          </a:p>
        </p:txBody>
      </p:sp>
    </p:spTree>
    <p:extLst>
      <p:ext uri="{BB962C8B-B14F-4D97-AF65-F5344CB8AC3E}">
        <p14:creationId xmlns:p14="http://schemas.microsoft.com/office/powerpoint/2010/main" val="376254801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0C6C73-B610-405C-8997-B9665CF796A9}"/>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62A8E0-2726-4586-8172-61B69CFCFBE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59F893C-C6EC-45E3-9A3E-17E88E74CF4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2EA3AA15-4C45-4C34-9E4A-A0797CDB0436}"/>
              </a:ext>
            </a:extLst>
          </p:cNvPr>
          <p:cNvSpPr>
            <a:spLocks noGrp="1"/>
          </p:cNvSpPr>
          <p:nvPr>
            <p:ph type="sldNum" idx="10"/>
          </p:nvPr>
        </p:nvSpPr>
        <p:spPr/>
        <p:txBody>
          <a:bodyPr/>
          <a:lstStyle>
            <a:lvl1pPr>
              <a:defRPr/>
            </a:lvl1pPr>
          </a:lstStyle>
          <a:p>
            <a:fld id="{B81412AD-56AC-48E4-B408-A8A574663933}" type="slidenum">
              <a:rPr lang="fr-FR" altLang="fr-FR"/>
              <a:pPr/>
              <a:t>‹N°›</a:t>
            </a:fld>
            <a:endParaRPr lang="fr-FR" altLang="fr-FR"/>
          </a:p>
        </p:txBody>
      </p:sp>
    </p:spTree>
    <p:extLst>
      <p:ext uri="{BB962C8B-B14F-4D97-AF65-F5344CB8AC3E}">
        <p14:creationId xmlns:p14="http://schemas.microsoft.com/office/powerpoint/2010/main" val="1806035384"/>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16DFA2-9563-4DD5-BE4A-FF98E5DD6B4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1ED17E4-BF11-481D-B143-D3040C08CE6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788B527C-3146-477B-8B9F-488A0ECAC5F0}"/>
              </a:ext>
            </a:extLst>
          </p:cNvPr>
          <p:cNvSpPr>
            <a:spLocks noGrp="1"/>
          </p:cNvSpPr>
          <p:nvPr>
            <p:ph type="sldNum" idx="10"/>
          </p:nvPr>
        </p:nvSpPr>
        <p:spPr/>
        <p:txBody>
          <a:bodyPr/>
          <a:lstStyle>
            <a:lvl1pPr>
              <a:defRPr/>
            </a:lvl1pPr>
          </a:lstStyle>
          <a:p>
            <a:fld id="{B6C538F5-7E0A-4A69-9B5A-AFB532BC5AFD}" type="slidenum">
              <a:rPr lang="fr-FR" altLang="fr-FR"/>
              <a:pPr/>
              <a:t>‹N°›</a:t>
            </a:fld>
            <a:endParaRPr lang="fr-FR" altLang="fr-FR"/>
          </a:p>
        </p:txBody>
      </p:sp>
    </p:spTree>
    <p:extLst>
      <p:ext uri="{BB962C8B-B14F-4D97-AF65-F5344CB8AC3E}">
        <p14:creationId xmlns:p14="http://schemas.microsoft.com/office/powerpoint/2010/main" val="344223490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3423BB8-C5B6-4E5D-A84E-4F333764F27E}"/>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74CE568-E466-415E-A0F9-61C5C13775DB}"/>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D7BD1B60-CBC6-402F-861B-38141D013FCE}"/>
              </a:ext>
            </a:extLst>
          </p:cNvPr>
          <p:cNvSpPr>
            <a:spLocks noGrp="1"/>
          </p:cNvSpPr>
          <p:nvPr>
            <p:ph type="sldNum" idx="10"/>
          </p:nvPr>
        </p:nvSpPr>
        <p:spPr/>
        <p:txBody>
          <a:bodyPr/>
          <a:lstStyle>
            <a:lvl1pPr>
              <a:defRPr/>
            </a:lvl1pPr>
          </a:lstStyle>
          <a:p>
            <a:fld id="{B5E55128-6B51-46A3-88E3-135C9603F09C}" type="slidenum">
              <a:rPr lang="fr-FR" altLang="fr-FR"/>
              <a:pPr/>
              <a:t>‹N°›</a:t>
            </a:fld>
            <a:endParaRPr lang="fr-FR" altLang="fr-FR"/>
          </a:p>
        </p:txBody>
      </p:sp>
    </p:spTree>
    <p:extLst>
      <p:ext uri="{BB962C8B-B14F-4D97-AF65-F5344CB8AC3E}">
        <p14:creationId xmlns:p14="http://schemas.microsoft.com/office/powerpoint/2010/main" val="52196602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FDEA05-717F-4B3F-B2D0-1703FFC53044}"/>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141915F-445F-4E1A-B585-C45B7A95420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37C29463-4336-4DAA-BEA1-DFDB2F2663E9}"/>
              </a:ext>
            </a:extLst>
          </p:cNvPr>
          <p:cNvSpPr>
            <a:spLocks noGrp="1"/>
          </p:cNvSpPr>
          <p:nvPr>
            <p:ph type="sldNum" idx="10"/>
          </p:nvPr>
        </p:nvSpPr>
        <p:spPr/>
        <p:txBody>
          <a:bodyPr/>
          <a:lstStyle>
            <a:lvl1pPr>
              <a:defRPr/>
            </a:lvl1pPr>
          </a:lstStyle>
          <a:p>
            <a:fld id="{67AE86EC-D0EC-4778-B409-01DCEDC77A91}" type="slidenum">
              <a:rPr lang="fr-FR" altLang="fr-FR"/>
              <a:pPr/>
              <a:t>‹N°›</a:t>
            </a:fld>
            <a:endParaRPr lang="fr-FR" altLang="fr-FR"/>
          </a:p>
        </p:txBody>
      </p:sp>
    </p:spTree>
    <p:extLst>
      <p:ext uri="{BB962C8B-B14F-4D97-AF65-F5344CB8AC3E}">
        <p14:creationId xmlns:p14="http://schemas.microsoft.com/office/powerpoint/2010/main" val="3159519642"/>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8A4882-1D36-483F-AC37-B8741E6FAC0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20E085C-2B57-4F4F-991E-B54C792E545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41E40DD1-7221-493B-9758-F0108FCE33F1}"/>
              </a:ext>
            </a:extLst>
          </p:cNvPr>
          <p:cNvSpPr>
            <a:spLocks noGrp="1"/>
          </p:cNvSpPr>
          <p:nvPr>
            <p:ph type="sldNum" idx="10"/>
          </p:nvPr>
        </p:nvSpPr>
        <p:spPr/>
        <p:txBody>
          <a:bodyPr/>
          <a:lstStyle>
            <a:lvl1pPr>
              <a:defRPr/>
            </a:lvl1pPr>
          </a:lstStyle>
          <a:p>
            <a:fld id="{9933CF9E-61D2-4990-A8C5-3D7EFF633027}" type="slidenum">
              <a:rPr lang="fr-FR" altLang="fr-FR"/>
              <a:pPr/>
              <a:t>‹N°›</a:t>
            </a:fld>
            <a:endParaRPr lang="fr-FR" altLang="fr-FR"/>
          </a:p>
        </p:txBody>
      </p:sp>
    </p:spTree>
    <p:extLst>
      <p:ext uri="{BB962C8B-B14F-4D97-AF65-F5344CB8AC3E}">
        <p14:creationId xmlns:p14="http://schemas.microsoft.com/office/powerpoint/2010/main" val="1225290137"/>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E2CDE3-6B5A-4528-A08B-24DD6CA79E78}"/>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97109EA3-93D8-4B57-846F-347A78343A9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1B44DC0B-6761-4917-B902-6E5A6BF2FF21}"/>
              </a:ext>
            </a:extLst>
          </p:cNvPr>
          <p:cNvSpPr>
            <a:spLocks noGrp="1"/>
          </p:cNvSpPr>
          <p:nvPr>
            <p:ph type="sldNum" idx="10"/>
          </p:nvPr>
        </p:nvSpPr>
        <p:spPr/>
        <p:txBody>
          <a:bodyPr/>
          <a:lstStyle>
            <a:lvl1pPr>
              <a:defRPr/>
            </a:lvl1pPr>
          </a:lstStyle>
          <a:p>
            <a:fld id="{EC645C5F-F0D0-462D-AD48-2E9B9BDC3809}" type="slidenum">
              <a:rPr lang="fr-FR" altLang="fr-FR"/>
              <a:pPr/>
              <a:t>‹N°›</a:t>
            </a:fld>
            <a:endParaRPr lang="fr-FR" altLang="fr-FR"/>
          </a:p>
        </p:txBody>
      </p:sp>
    </p:spTree>
    <p:extLst>
      <p:ext uri="{BB962C8B-B14F-4D97-AF65-F5344CB8AC3E}">
        <p14:creationId xmlns:p14="http://schemas.microsoft.com/office/powerpoint/2010/main" val="127980565"/>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E4ABC9-1865-4629-A652-FCFF742BE7D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0BE1C56-349D-43CF-9167-222E2050EE42}"/>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2FE51D5-7F2F-46F0-B1F7-0CBBF70C0F4B}"/>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2DB9CDB8-3F8A-4B12-A51D-03CCAB842E98}"/>
              </a:ext>
            </a:extLst>
          </p:cNvPr>
          <p:cNvSpPr>
            <a:spLocks noGrp="1"/>
          </p:cNvSpPr>
          <p:nvPr>
            <p:ph type="sldNum" idx="10"/>
          </p:nvPr>
        </p:nvSpPr>
        <p:spPr/>
        <p:txBody>
          <a:bodyPr/>
          <a:lstStyle>
            <a:lvl1pPr>
              <a:defRPr/>
            </a:lvl1pPr>
          </a:lstStyle>
          <a:p>
            <a:fld id="{D45A9E95-B4A8-4C7A-9B43-EE81F01A6F3D}" type="slidenum">
              <a:rPr lang="fr-FR" altLang="fr-FR"/>
              <a:pPr/>
              <a:t>‹N°›</a:t>
            </a:fld>
            <a:endParaRPr lang="fr-FR" altLang="fr-FR"/>
          </a:p>
        </p:txBody>
      </p:sp>
    </p:spTree>
    <p:extLst>
      <p:ext uri="{BB962C8B-B14F-4D97-AF65-F5344CB8AC3E}">
        <p14:creationId xmlns:p14="http://schemas.microsoft.com/office/powerpoint/2010/main" val="11162608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0C325D-A2F4-4443-8A0B-EEB0C24DBF50}"/>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EB01940B-3440-4AC4-BB3A-4A20FBA08285}"/>
              </a:ext>
            </a:extLst>
          </p:cNvPr>
          <p:cNvSpPr>
            <a:spLocks noGrp="1"/>
          </p:cNvSpPr>
          <p:nvPr>
            <p:ph type="sldNum" idx="10"/>
          </p:nvPr>
        </p:nvSpPr>
        <p:spPr/>
        <p:txBody>
          <a:bodyPr/>
          <a:lstStyle>
            <a:lvl1pPr>
              <a:defRPr/>
            </a:lvl1pPr>
          </a:lstStyle>
          <a:p>
            <a:fld id="{6FCA3608-5332-432D-B936-7ECEDEC8FF60}" type="slidenum">
              <a:rPr lang="fr-FR" altLang="fr-FR"/>
              <a:pPr/>
              <a:t>‹N°›</a:t>
            </a:fld>
            <a:endParaRPr lang="fr-FR" altLang="fr-FR"/>
          </a:p>
        </p:txBody>
      </p:sp>
    </p:spTree>
    <p:extLst>
      <p:ext uri="{BB962C8B-B14F-4D97-AF65-F5344CB8AC3E}">
        <p14:creationId xmlns:p14="http://schemas.microsoft.com/office/powerpoint/2010/main" val="2251616298"/>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356529-60CF-4BC5-838D-5773E8F12270}"/>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958590B-FA12-4B74-B9C2-248155A3778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F1ECF80-7F0F-495B-AA95-B3A7F70366AA}"/>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D2D324E-30F2-4F5E-BA9C-B12E1608A2B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C020A76-B6FB-410B-A70D-00CB020A1C30}"/>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866BC46B-FD04-4493-8B6F-BF80E23590C8}"/>
              </a:ext>
            </a:extLst>
          </p:cNvPr>
          <p:cNvSpPr>
            <a:spLocks noGrp="1"/>
          </p:cNvSpPr>
          <p:nvPr>
            <p:ph type="sldNum" idx="10"/>
          </p:nvPr>
        </p:nvSpPr>
        <p:spPr/>
        <p:txBody>
          <a:bodyPr/>
          <a:lstStyle>
            <a:lvl1pPr>
              <a:defRPr/>
            </a:lvl1pPr>
          </a:lstStyle>
          <a:p>
            <a:fld id="{33823F9D-F045-44E6-8547-DACD0508440F}" type="slidenum">
              <a:rPr lang="fr-FR" altLang="fr-FR"/>
              <a:pPr/>
              <a:t>‹N°›</a:t>
            </a:fld>
            <a:endParaRPr lang="fr-FR" altLang="fr-FR"/>
          </a:p>
        </p:txBody>
      </p:sp>
    </p:spTree>
    <p:extLst>
      <p:ext uri="{BB962C8B-B14F-4D97-AF65-F5344CB8AC3E}">
        <p14:creationId xmlns:p14="http://schemas.microsoft.com/office/powerpoint/2010/main" val="84745324"/>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E2E19F-C5A1-437E-AEAE-A81C725D5A53}"/>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1F5BD8BE-3ED0-4A88-9C05-72C48B8E98A6}"/>
              </a:ext>
            </a:extLst>
          </p:cNvPr>
          <p:cNvSpPr>
            <a:spLocks noGrp="1"/>
          </p:cNvSpPr>
          <p:nvPr>
            <p:ph type="sldNum" idx="10"/>
          </p:nvPr>
        </p:nvSpPr>
        <p:spPr/>
        <p:txBody>
          <a:bodyPr/>
          <a:lstStyle>
            <a:lvl1pPr>
              <a:defRPr/>
            </a:lvl1pPr>
          </a:lstStyle>
          <a:p>
            <a:fld id="{3BB27B20-8F1D-4AE6-AA83-80F9B32464E5}" type="slidenum">
              <a:rPr lang="fr-FR" altLang="fr-FR"/>
              <a:pPr/>
              <a:t>‹N°›</a:t>
            </a:fld>
            <a:endParaRPr lang="fr-FR" altLang="fr-FR"/>
          </a:p>
        </p:txBody>
      </p:sp>
    </p:spTree>
    <p:extLst>
      <p:ext uri="{BB962C8B-B14F-4D97-AF65-F5344CB8AC3E}">
        <p14:creationId xmlns:p14="http://schemas.microsoft.com/office/powerpoint/2010/main" val="2922746783"/>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D682181C-3EDB-465F-9E91-B4DE358E403F}"/>
              </a:ext>
            </a:extLst>
          </p:cNvPr>
          <p:cNvSpPr>
            <a:spLocks noGrp="1"/>
          </p:cNvSpPr>
          <p:nvPr>
            <p:ph type="sldNum" idx="10"/>
          </p:nvPr>
        </p:nvSpPr>
        <p:spPr/>
        <p:txBody>
          <a:bodyPr/>
          <a:lstStyle>
            <a:lvl1pPr>
              <a:defRPr/>
            </a:lvl1pPr>
          </a:lstStyle>
          <a:p>
            <a:fld id="{70D20660-3307-4831-BD3D-CB50E0FD54B0}" type="slidenum">
              <a:rPr lang="fr-FR" altLang="fr-FR"/>
              <a:pPr/>
              <a:t>‹N°›</a:t>
            </a:fld>
            <a:endParaRPr lang="fr-FR" altLang="fr-FR"/>
          </a:p>
        </p:txBody>
      </p:sp>
    </p:spTree>
    <p:extLst>
      <p:ext uri="{BB962C8B-B14F-4D97-AF65-F5344CB8AC3E}">
        <p14:creationId xmlns:p14="http://schemas.microsoft.com/office/powerpoint/2010/main" val="82633446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EAA58A-992A-46AA-AF22-E4E410C6DD41}"/>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B161FD1-8E7A-4E91-A46D-6B6A8687A33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B6C37CF-2A3E-4A7C-9761-335D373961A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A9F6111B-F2D3-47C7-80AF-AC549D39A573}"/>
              </a:ext>
            </a:extLst>
          </p:cNvPr>
          <p:cNvSpPr>
            <a:spLocks noGrp="1"/>
          </p:cNvSpPr>
          <p:nvPr>
            <p:ph type="sldNum" idx="10"/>
          </p:nvPr>
        </p:nvSpPr>
        <p:spPr/>
        <p:txBody>
          <a:bodyPr/>
          <a:lstStyle>
            <a:lvl1pPr>
              <a:defRPr/>
            </a:lvl1pPr>
          </a:lstStyle>
          <a:p>
            <a:fld id="{A7A40B3A-C386-4028-95C0-71B5249AED6E}" type="slidenum">
              <a:rPr lang="fr-FR" altLang="fr-FR"/>
              <a:pPr/>
              <a:t>‹N°›</a:t>
            </a:fld>
            <a:endParaRPr lang="fr-FR" altLang="fr-FR"/>
          </a:p>
        </p:txBody>
      </p:sp>
    </p:spTree>
    <p:extLst>
      <p:ext uri="{BB962C8B-B14F-4D97-AF65-F5344CB8AC3E}">
        <p14:creationId xmlns:p14="http://schemas.microsoft.com/office/powerpoint/2010/main" val="2191726561"/>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0E6DC5-F07E-4E12-8F91-B98C3EE4A103}"/>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DEBAD5A-FE2E-4DE0-AB70-C13C4163AC5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BE255FC-078B-4FD6-A85E-65606A8C20A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E35C7186-E936-4A77-A4D5-1A3CD8C6A3DF}"/>
              </a:ext>
            </a:extLst>
          </p:cNvPr>
          <p:cNvSpPr>
            <a:spLocks noGrp="1"/>
          </p:cNvSpPr>
          <p:nvPr>
            <p:ph type="sldNum" idx="10"/>
          </p:nvPr>
        </p:nvSpPr>
        <p:spPr/>
        <p:txBody>
          <a:bodyPr/>
          <a:lstStyle>
            <a:lvl1pPr>
              <a:defRPr/>
            </a:lvl1pPr>
          </a:lstStyle>
          <a:p>
            <a:fld id="{0CECCE34-1455-4F88-9BBF-6F54023F3B38}" type="slidenum">
              <a:rPr lang="fr-FR" altLang="fr-FR"/>
              <a:pPr/>
              <a:t>‹N°›</a:t>
            </a:fld>
            <a:endParaRPr lang="fr-FR" altLang="fr-FR"/>
          </a:p>
        </p:txBody>
      </p:sp>
    </p:spTree>
    <p:extLst>
      <p:ext uri="{BB962C8B-B14F-4D97-AF65-F5344CB8AC3E}">
        <p14:creationId xmlns:p14="http://schemas.microsoft.com/office/powerpoint/2010/main" val="2495014771"/>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AD0B84-3438-47EF-92AB-54C345685F7A}"/>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F39941F-8753-488B-BA19-963DF54DB8F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C0904350-05FD-4FEB-A709-2FA0B48F3FA7}"/>
              </a:ext>
            </a:extLst>
          </p:cNvPr>
          <p:cNvSpPr>
            <a:spLocks noGrp="1"/>
          </p:cNvSpPr>
          <p:nvPr>
            <p:ph type="sldNum" idx="10"/>
          </p:nvPr>
        </p:nvSpPr>
        <p:spPr/>
        <p:txBody>
          <a:bodyPr/>
          <a:lstStyle>
            <a:lvl1pPr>
              <a:defRPr/>
            </a:lvl1pPr>
          </a:lstStyle>
          <a:p>
            <a:fld id="{08E67768-AADF-436C-8B29-D9679FF7D197}" type="slidenum">
              <a:rPr lang="fr-FR" altLang="fr-FR"/>
              <a:pPr/>
              <a:t>‹N°›</a:t>
            </a:fld>
            <a:endParaRPr lang="fr-FR" altLang="fr-FR"/>
          </a:p>
        </p:txBody>
      </p:sp>
    </p:spTree>
    <p:extLst>
      <p:ext uri="{BB962C8B-B14F-4D97-AF65-F5344CB8AC3E}">
        <p14:creationId xmlns:p14="http://schemas.microsoft.com/office/powerpoint/2010/main" val="425440476"/>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819015A-2E03-4492-B0C5-7F7320C2FC8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43F07FD-0D1D-4747-A649-FB3E778E5547}"/>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499900A8-FC4D-408A-A0FC-C74D4CE73EB0}"/>
              </a:ext>
            </a:extLst>
          </p:cNvPr>
          <p:cNvSpPr>
            <a:spLocks noGrp="1"/>
          </p:cNvSpPr>
          <p:nvPr>
            <p:ph type="sldNum" idx="10"/>
          </p:nvPr>
        </p:nvSpPr>
        <p:spPr/>
        <p:txBody>
          <a:bodyPr/>
          <a:lstStyle>
            <a:lvl1pPr>
              <a:defRPr/>
            </a:lvl1pPr>
          </a:lstStyle>
          <a:p>
            <a:fld id="{7F264C2A-736D-419A-85DE-2A51C70E10B0}" type="slidenum">
              <a:rPr lang="fr-FR" altLang="fr-FR"/>
              <a:pPr/>
              <a:t>‹N°›</a:t>
            </a:fld>
            <a:endParaRPr lang="fr-FR" altLang="fr-FR"/>
          </a:p>
        </p:txBody>
      </p:sp>
    </p:spTree>
    <p:extLst>
      <p:ext uri="{BB962C8B-B14F-4D97-AF65-F5344CB8AC3E}">
        <p14:creationId xmlns:p14="http://schemas.microsoft.com/office/powerpoint/2010/main" val="836202668"/>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8FDBFE-8AA2-4B3B-836B-59A6FE482D31}"/>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B92DE069-82AD-472D-AA7A-8A2740FD464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AD67B01E-1F24-44BE-B74B-73C0548E4DD8}"/>
              </a:ext>
            </a:extLst>
          </p:cNvPr>
          <p:cNvSpPr>
            <a:spLocks noGrp="1"/>
          </p:cNvSpPr>
          <p:nvPr>
            <p:ph type="sldNum" idx="10"/>
          </p:nvPr>
        </p:nvSpPr>
        <p:spPr/>
        <p:txBody>
          <a:bodyPr/>
          <a:lstStyle>
            <a:lvl1pPr>
              <a:defRPr/>
            </a:lvl1pPr>
          </a:lstStyle>
          <a:p>
            <a:fld id="{65B8991E-9B64-4F2B-95E5-F0C16C10EBD8}" type="slidenum">
              <a:rPr lang="fr-FR" altLang="fr-FR"/>
              <a:pPr/>
              <a:t>‹N°›</a:t>
            </a:fld>
            <a:endParaRPr lang="fr-FR" altLang="fr-FR"/>
          </a:p>
        </p:txBody>
      </p:sp>
    </p:spTree>
    <p:extLst>
      <p:ext uri="{BB962C8B-B14F-4D97-AF65-F5344CB8AC3E}">
        <p14:creationId xmlns:p14="http://schemas.microsoft.com/office/powerpoint/2010/main" val="605947724"/>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2F2A85-4825-48C6-AE08-727950E9D8B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139C61B-E298-4FCA-9EDB-5ACFFE97E3F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21CEB497-6B85-4F2C-B213-15C0CB663B43}"/>
              </a:ext>
            </a:extLst>
          </p:cNvPr>
          <p:cNvSpPr>
            <a:spLocks noGrp="1"/>
          </p:cNvSpPr>
          <p:nvPr>
            <p:ph type="sldNum" idx="10"/>
          </p:nvPr>
        </p:nvSpPr>
        <p:spPr/>
        <p:txBody>
          <a:bodyPr/>
          <a:lstStyle>
            <a:lvl1pPr>
              <a:defRPr/>
            </a:lvl1pPr>
          </a:lstStyle>
          <a:p>
            <a:fld id="{4A6CAEA2-CC0E-47A3-A2B5-3C42C40E1F82}" type="slidenum">
              <a:rPr lang="fr-FR" altLang="fr-FR"/>
              <a:pPr/>
              <a:t>‹N°›</a:t>
            </a:fld>
            <a:endParaRPr lang="fr-FR" altLang="fr-FR"/>
          </a:p>
        </p:txBody>
      </p:sp>
    </p:spTree>
    <p:extLst>
      <p:ext uri="{BB962C8B-B14F-4D97-AF65-F5344CB8AC3E}">
        <p14:creationId xmlns:p14="http://schemas.microsoft.com/office/powerpoint/2010/main" val="3132058925"/>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398903-2B0F-4098-B7FD-A18A00E6E424}"/>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2EBE9EE-43EC-41B6-9731-1D27F5AB72E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8CDDE495-E1A4-4A31-83BB-DDEBA7B01344}"/>
              </a:ext>
            </a:extLst>
          </p:cNvPr>
          <p:cNvSpPr>
            <a:spLocks noGrp="1"/>
          </p:cNvSpPr>
          <p:nvPr>
            <p:ph type="sldNum" idx="10"/>
          </p:nvPr>
        </p:nvSpPr>
        <p:spPr/>
        <p:txBody>
          <a:bodyPr/>
          <a:lstStyle>
            <a:lvl1pPr>
              <a:defRPr/>
            </a:lvl1pPr>
          </a:lstStyle>
          <a:p>
            <a:fld id="{E68BE71F-2089-4467-A485-8453B0866FF7}" type="slidenum">
              <a:rPr lang="fr-FR" altLang="fr-FR"/>
              <a:pPr/>
              <a:t>‹N°›</a:t>
            </a:fld>
            <a:endParaRPr lang="fr-FR" altLang="fr-FR"/>
          </a:p>
        </p:txBody>
      </p:sp>
    </p:spTree>
    <p:extLst>
      <p:ext uri="{BB962C8B-B14F-4D97-AF65-F5344CB8AC3E}">
        <p14:creationId xmlns:p14="http://schemas.microsoft.com/office/powerpoint/2010/main" val="3904939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04D1287-EE78-4966-AF8B-0D5B722B4F1D}"/>
              </a:ext>
            </a:extLst>
          </p:cNvPr>
          <p:cNvSpPr>
            <a:spLocks noGrp="1"/>
          </p:cNvSpPr>
          <p:nvPr>
            <p:ph type="sldNum" idx="10"/>
          </p:nvPr>
        </p:nvSpPr>
        <p:spPr/>
        <p:txBody>
          <a:bodyPr/>
          <a:lstStyle>
            <a:lvl1pPr>
              <a:defRPr/>
            </a:lvl1pPr>
          </a:lstStyle>
          <a:p>
            <a:fld id="{2E7624D7-8871-4399-AF3D-A8AEA03FFFA4}" type="slidenum">
              <a:rPr lang="fr-FR" altLang="fr-FR"/>
              <a:pPr/>
              <a:t>‹N°›</a:t>
            </a:fld>
            <a:endParaRPr lang="fr-FR" altLang="fr-FR"/>
          </a:p>
        </p:txBody>
      </p:sp>
    </p:spTree>
    <p:extLst>
      <p:ext uri="{BB962C8B-B14F-4D97-AF65-F5344CB8AC3E}">
        <p14:creationId xmlns:p14="http://schemas.microsoft.com/office/powerpoint/2010/main" val="890578804"/>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2513BC-779D-4884-BD04-3436529231E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411C345-EE15-4F67-97C3-B78ABC2F9D7B}"/>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EAC1E46-EB5C-4815-82FF-6DC82A3A15EA}"/>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03C1CA1A-5C47-459A-A34C-4611E98F033A}"/>
              </a:ext>
            </a:extLst>
          </p:cNvPr>
          <p:cNvSpPr>
            <a:spLocks noGrp="1"/>
          </p:cNvSpPr>
          <p:nvPr>
            <p:ph type="sldNum" idx="10"/>
          </p:nvPr>
        </p:nvSpPr>
        <p:spPr/>
        <p:txBody>
          <a:bodyPr/>
          <a:lstStyle>
            <a:lvl1pPr>
              <a:defRPr/>
            </a:lvl1pPr>
          </a:lstStyle>
          <a:p>
            <a:fld id="{561C26F2-3973-4218-B7F5-2733746C6B7C}" type="slidenum">
              <a:rPr lang="fr-FR" altLang="fr-FR"/>
              <a:pPr/>
              <a:t>‹N°›</a:t>
            </a:fld>
            <a:endParaRPr lang="fr-FR" altLang="fr-FR"/>
          </a:p>
        </p:txBody>
      </p:sp>
    </p:spTree>
    <p:extLst>
      <p:ext uri="{BB962C8B-B14F-4D97-AF65-F5344CB8AC3E}">
        <p14:creationId xmlns:p14="http://schemas.microsoft.com/office/powerpoint/2010/main" val="559086703"/>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DA433E-C5A9-4EAA-97C2-D7BA8260CE2E}"/>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6C54460-43B9-4550-937A-B8D5670BE30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4583350-9403-47A1-A02E-E49E7B5C6165}"/>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AC49C20-C5F7-4B68-8B96-BEE24C3B1A1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26D5A08-9F91-44CF-B08D-9DC8EBF44B15}"/>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4D4139EA-721C-45A3-9F8B-3975F9F1613B}"/>
              </a:ext>
            </a:extLst>
          </p:cNvPr>
          <p:cNvSpPr>
            <a:spLocks noGrp="1"/>
          </p:cNvSpPr>
          <p:nvPr>
            <p:ph type="sldNum" idx="10"/>
          </p:nvPr>
        </p:nvSpPr>
        <p:spPr/>
        <p:txBody>
          <a:bodyPr/>
          <a:lstStyle>
            <a:lvl1pPr>
              <a:defRPr/>
            </a:lvl1pPr>
          </a:lstStyle>
          <a:p>
            <a:fld id="{7E66D3D7-AB41-42BF-8A8A-4B4620CCE92E}" type="slidenum">
              <a:rPr lang="fr-FR" altLang="fr-FR"/>
              <a:pPr/>
              <a:t>‹N°›</a:t>
            </a:fld>
            <a:endParaRPr lang="fr-FR" altLang="fr-FR"/>
          </a:p>
        </p:txBody>
      </p:sp>
    </p:spTree>
    <p:extLst>
      <p:ext uri="{BB962C8B-B14F-4D97-AF65-F5344CB8AC3E}">
        <p14:creationId xmlns:p14="http://schemas.microsoft.com/office/powerpoint/2010/main" val="2151167035"/>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79742C-E484-4D8D-AD56-684D95E4EFFE}"/>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E647766C-81A8-47D5-8A67-7400770F8CFD}"/>
              </a:ext>
            </a:extLst>
          </p:cNvPr>
          <p:cNvSpPr>
            <a:spLocks noGrp="1"/>
          </p:cNvSpPr>
          <p:nvPr>
            <p:ph type="sldNum" idx="10"/>
          </p:nvPr>
        </p:nvSpPr>
        <p:spPr/>
        <p:txBody>
          <a:bodyPr/>
          <a:lstStyle>
            <a:lvl1pPr>
              <a:defRPr/>
            </a:lvl1pPr>
          </a:lstStyle>
          <a:p>
            <a:fld id="{748B1C98-870B-4B13-AF53-A3CB31024C3C}" type="slidenum">
              <a:rPr lang="fr-FR" altLang="fr-FR"/>
              <a:pPr/>
              <a:t>‹N°›</a:t>
            </a:fld>
            <a:endParaRPr lang="fr-FR" altLang="fr-FR"/>
          </a:p>
        </p:txBody>
      </p:sp>
    </p:spTree>
    <p:extLst>
      <p:ext uri="{BB962C8B-B14F-4D97-AF65-F5344CB8AC3E}">
        <p14:creationId xmlns:p14="http://schemas.microsoft.com/office/powerpoint/2010/main" val="239812354"/>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9130FC8-A13B-4DC8-9CCF-02D1F012F28E}"/>
              </a:ext>
            </a:extLst>
          </p:cNvPr>
          <p:cNvSpPr>
            <a:spLocks noGrp="1"/>
          </p:cNvSpPr>
          <p:nvPr>
            <p:ph type="sldNum" idx="10"/>
          </p:nvPr>
        </p:nvSpPr>
        <p:spPr/>
        <p:txBody>
          <a:bodyPr/>
          <a:lstStyle>
            <a:lvl1pPr>
              <a:defRPr/>
            </a:lvl1pPr>
          </a:lstStyle>
          <a:p>
            <a:fld id="{784CC743-2B20-4075-98FD-8E742BA7C143}" type="slidenum">
              <a:rPr lang="fr-FR" altLang="fr-FR"/>
              <a:pPr/>
              <a:t>‹N°›</a:t>
            </a:fld>
            <a:endParaRPr lang="fr-FR" altLang="fr-FR"/>
          </a:p>
        </p:txBody>
      </p:sp>
    </p:spTree>
    <p:extLst>
      <p:ext uri="{BB962C8B-B14F-4D97-AF65-F5344CB8AC3E}">
        <p14:creationId xmlns:p14="http://schemas.microsoft.com/office/powerpoint/2010/main" val="542741683"/>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11B629-2C69-435C-94F2-052B1A529512}"/>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3C082E8-C4C0-4484-89CB-80B515309F0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F1BDF07-4533-4CED-871C-D1573813A67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C8F6DCF1-4954-4E50-945A-A4130592D867}"/>
              </a:ext>
            </a:extLst>
          </p:cNvPr>
          <p:cNvSpPr>
            <a:spLocks noGrp="1"/>
          </p:cNvSpPr>
          <p:nvPr>
            <p:ph type="sldNum" idx="10"/>
          </p:nvPr>
        </p:nvSpPr>
        <p:spPr/>
        <p:txBody>
          <a:bodyPr/>
          <a:lstStyle>
            <a:lvl1pPr>
              <a:defRPr/>
            </a:lvl1pPr>
          </a:lstStyle>
          <a:p>
            <a:fld id="{57B81ACB-257C-4DBE-9F63-1ED93989FEA8}" type="slidenum">
              <a:rPr lang="fr-FR" altLang="fr-FR"/>
              <a:pPr/>
              <a:t>‹N°›</a:t>
            </a:fld>
            <a:endParaRPr lang="fr-FR" altLang="fr-FR"/>
          </a:p>
        </p:txBody>
      </p:sp>
    </p:spTree>
    <p:extLst>
      <p:ext uri="{BB962C8B-B14F-4D97-AF65-F5344CB8AC3E}">
        <p14:creationId xmlns:p14="http://schemas.microsoft.com/office/powerpoint/2010/main" val="357424280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D25C58-0015-4D7E-AD33-E92ECA298F16}"/>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82CE16F-8259-4A7C-8585-8C0E3D800D8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524CC82-FAB7-4FA9-89AE-A3A6DC78B0F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67EED830-796D-457A-A0F2-AEB81E88DB4C}"/>
              </a:ext>
            </a:extLst>
          </p:cNvPr>
          <p:cNvSpPr>
            <a:spLocks noGrp="1"/>
          </p:cNvSpPr>
          <p:nvPr>
            <p:ph type="sldNum" idx="10"/>
          </p:nvPr>
        </p:nvSpPr>
        <p:spPr/>
        <p:txBody>
          <a:bodyPr/>
          <a:lstStyle>
            <a:lvl1pPr>
              <a:defRPr/>
            </a:lvl1pPr>
          </a:lstStyle>
          <a:p>
            <a:fld id="{5254EF89-34D4-4881-87EA-21178A436662}" type="slidenum">
              <a:rPr lang="fr-FR" altLang="fr-FR"/>
              <a:pPr/>
              <a:t>‹N°›</a:t>
            </a:fld>
            <a:endParaRPr lang="fr-FR" altLang="fr-FR"/>
          </a:p>
        </p:txBody>
      </p:sp>
    </p:spTree>
    <p:extLst>
      <p:ext uri="{BB962C8B-B14F-4D97-AF65-F5344CB8AC3E}">
        <p14:creationId xmlns:p14="http://schemas.microsoft.com/office/powerpoint/2010/main" val="1744798738"/>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B2552E-51CA-407F-A48A-9F67901DDA5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F5D6FF2-8274-43D5-9AF2-D4A4A5CF050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A4488D73-7CD8-4AAC-AC83-82D75D2064D9}"/>
              </a:ext>
            </a:extLst>
          </p:cNvPr>
          <p:cNvSpPr>
            <a:spLocks noGrp="1"/>
          </p:cNvSpPr>
          <p:nvPr>
            <p:ph type="sldNum" idx="10"/>
          </p:nvPr>
        </p:nvSpPr>
        <p:spPr/>
        <p:txBody>
          <a:bodyPr/>
          <a:lstStyle>
            <a:lvl1pPr>
              <a:defRPr/>
            </a:lvl1pPr>
          </a:lstStyle>
          <a:p>
            <a:fld id="{AECDD6D0-5596-4417-BF3C-DAFB633A0E8F}" type="slidenum">
              <a:rPr lang="fr-FR" altLang="fr-FR"/>
              <a:pPr/>
              <a:t>‹N°›</a:t>
            </a:fld>
            <a:endParaRPr lang="fr-FR" altLang="fr-FR"/>
          </a:p>
        </p:txBody>
      </p:sp>
    </p:spTree>
    <p:extLst>
      <p:ext uri="{BB962C8B-B14F-4D97-AF65-F5344CB8AC3E}">
        <p14:creationId xmlns:p14="http://schemas.microsoft.com/office/powerpoint/2010/main" val="928475460"/>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FAAA93C-7741-4927-A279-8FB7C84F2C64}"/>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164904B-A33A-4C70-8DA3-0A9C9F8C2D81}"/>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C9345030-1555-4F8F-A331-0D0DB3943D21}"/>
              </a:ext>
            </a:extLst>
          </p:cNvPr>
          <p:cNvSpPr>
            <a:spLocks noGrp="1"/>
          </p:cNvSpPr>
          <p:nvPr>
            <p:ph type="sldNum" idx="10"/>
          </p:nvPr>
        </p:nvSpPr>
        <p:spPr/>
        <p:txBody>
          <a:bodyPr/>
          <a:lstStyle>
            <a:lvl1pPr>
              <a:defRPr/>
            </a:lvl1pPr>
          </a:lstStyle>
          <a:p>
            <a:fld id="{DBEF5CFE-19E1-4E4A-B992-F231E9AFCA4E}" type="slidenum">
              <a:rPr lang="fr-FR" altLang="fr-FR"/>
              <a:pPr/>
              <a:t>‹N°›</a:t>
            </a:fld>
            <a:endParaRPr lang="fr-FR" altLang="fr-FR"/>
          </a:p>
        </p:txBody>
      </p:sp>
    </p:spTree>
    <p:extLst>
      <p:ext uri="{BB962C8B-B14F-4D97-AF65-F5344CB8AC3E}">
        <p14:creationId xmlns:p14="http://schemas.microsoft.com/office/powerpoint/2010/main" val="331624906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9ADA72-5891-4E89-A596-E41EE56F3775}"/>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B009FC73-4974-40AF-88A3-F7C14FFAD8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33849837-30A1-4D73-932C-EC06EC66E1CB}"/>
              </a:ext>
            </a:extLst>
          </p:cNvPr>
          <p:cNvSpPr>
            <a:spLocks noGrp="1"/>
          </p:cNvSpPr>
          <p:nvPr>
            <p:ph type="sldNum" idx="10"/>
          </p:nvPr>
        </p:nvSpPr>
        <p:spPr/>
        <p:txBody>
          <a:bodyPr/>
          <a:lstStyle>
            <a:lvl1pPr>
              <a:defRPr/>
            </a:lvl1pPr>
          </a:lstStyle>
          <a:p>
            <a:fld id="{489493DA-AD05-4108-B1FF-1A1EAD738F9D}" type="slidenum">
              <a:rPr lang="fr-FR" altLang="fr-FR"/>
              <a:pPr/>
              <a:t>‹N°›</a:t>
            </a:fld>
            <a:endParaRPr lang="fr-FR" altLang="fr-FR"/>
          </a:p>
        </p:txBody>
      </p:sp>
    </p:spTree>
    <p:extLst>
      <p:ext uri="{BB962C8B-B14F-4D97-AF65-F5344CB8AC3E}">
        <p14:creationId xmlns:p14="http://schemas.microsoft.com/office/powerpoint/2010/main" val="3730492136"/>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F37120-37BA-4194-B8A1-A553813D94B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FCA13DC-6DDB-48B3-9DC0-8B24AB97A23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19A20AB1-5249-4761-B2CE-B66800EBFED7}"/>
              </a:ext>
            </a:extLst>
          </p:cNvPr>
          <p:cNvSpPr>
            <a:spLocks noGrp="1"/>
          </p:cNvSpPr>
          <p:nvPr>
            <p:ph type="sldNum" idx="10"/>
          </p:nvPr>
        </p:nvSpPr>
        <p:spPr/>
        <p:txBody>
          <a:bodyPr/>
          <a:lstStyle>
            <a:lvl1pPr>
              <a:defRPr/>
            </a:lvl1pPr>
          </a:lstStyle>
          <a:p>
            <a:fld id="{078CAA6C-BC17-4DCF-8421-46560C4790A2}" type="slidenum">
              <a:rPr lang="fr-FR" altLang="fr-FR"/>
              <a:pPr/>
              <a:t>‹N°›</a:t>
            </a:fld>
            <a:endParaRPr lang="fr-FR" altLang="fr-FR"/>
          </a:p>
        </p:txBody>
      </p:sp>
    </p:spTree>
    <p:extLst>
      <p:ext uri="{BB962C8B-B14F-4D97-AF65-F5344CB8AC3E}">
        <p14:creationId xmlns:p14="http://schemas.microsoft.com/office/powerpoint/2010/main" val="2448005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CD51A3-4C0E-4592-9E17-E2BC57BD6B18}"/>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DEE307E-2EE1-4112-BD03-E0FAEAABD48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9668F15-A8DA-479A-96E8-7F96E0674ADA}"/>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6602578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72EED4-3A0A-4B26-9D64-3902D7E60628}"/>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5526AE3-C6BB-4877-AC30-8D46625F750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00A02E8-ECAD-4C9A-8339-0089638BE79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5BF8C916-5468-4E26-BCC4-BCE027099773}"/>
              </a:ext>
            </a:extLst>
          </p:cNvPr>
          <p:cNvSpPr>
            <a:spLocks noGrp="1"/>
          </p:cNvSpPr>
          <p:nvPr>
            <p:ph type="sldNum" idx="10"/>
          </p:nvPr>
        </p:nvSpPr>
        <p:spPr/>
        <p:txBody>
          <a:bodyPr/>
          <a:lstStyle>
            <a:lvl1pPr>
              <a:defRPr/>
            </a:lvl1pPr>
          </a:lstStyle>
          <a:p>
            <a:fld id="{D02B54D0-A352-427A-80A1-07E73B3C12F9}" type="slidenum">
              <a:rPr lang="fr-FR" altLang="fr-FR"/>
              <a:pPr/>
              <a:t>‹N°›</a:t>
            </a:fld>
            <a:endParaRPr lang="fr-FR" altLang="fr-FR"/>
          </a:p>
        </p:txBody>
      </p:sp>
    </p:spTree>
    <p:extLst>
      <p:ext uri="{BB962C8B-B14F-4D97-AF65-F5344CB8AC3E}">
        <p14:creationId xmlns:p14="http://schemas.microsoft.com/office/powerpoint/2010/main" val="3589561776"/>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8BC186-CF48-48E0-9BAE-E5A941DC5119}"/>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B0336C25-3888-4962-BA85-B0680261BB8B}"/>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B2A48846-F8F2-451D-964F-F071DEDD7918}"/>
              </a:ext>
            </a:extLst>
          </p:cNvPr>
          <p:cNvSpPr>
            <a:spLocks noGrp="1"/>
          </p:cNvSpPr>
          <p:nvPr>
            <p:ph type="sldNum" idx="10"/>
          </p:nvPr>
        </p:nvSpPr>
        <p:spPr/>
        <p:txBody>
          <a:bodyPr/>
          <a:lstStyle>
            <a:lvl1pPr>
              <a:defRPr/>
            </a:lvl1pPr>
          </a:lstStyle>
          <a:p>
            <a:fld id="{BAF11112-C457-4A3D-8B43-DDAB61A8F4F2}" type="slidenum">
              <a:rPr lang="fr-FR" altLang="fr-FR"/>
              <a:pPr/>
              <a:t>‹N°›</a:t>
            </a:fld>
            <a:endParaRPr lang="fr-FR" altLang="fr-FR"/>
          </a:p>
        </p:txBody>
      </p:sp>
    </p:spTree>
    <p:extLst>
      <p:ext uri="{BB962C8B-B14F-4D97-AF65-F5344CB8AC3E}">
        <p14:creationId xmlns:p14="http://schemas.microsoft.com/office/powerpoint/2010/main" val="399009294"/>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AEA000-000B-4A45-94EF-C89392F1F98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7932A21-1D7D-4003-B35C-C5A81235F375}"/>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200F231-F735-43EF-B415-0649AC662D4B}"/>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23554214-195C-475C-BBDE-C42A06787F63}"/>
              </a:ext>
            </a:extLst>
          </p:cNvPr>
          <p:cNvSpPr>
            <a:spLocks noGrp="1"/>
          </p:cNvSpPr>
          <p:nvPr>
            <p:ph type="sldNum" idx="10"/>
          </p:nvPr>
        </p:nvSpPr>
        <p:spPr/>
        <p:txBody>
          <a:bodyPr/>
          <a:lstStyle>
            <a:lvl1pPr>
              <a:defRPr/>
            </a:lvl1pPr>
          </a:lstStyle>
          <a:p>
            <a:fld id="{9ECCB523-F659-48C2-B3FB-0B0F305F1367}" type="slidenum">
              <a:rPr lang="fr-FR" altLang="fr-FR"/>
              <a:pPr/>
              <a:t>‹N°›</a:t>
            </a:fld>
            <a:endParaRPr lang="fr-FR" altLang="fr-FR"/>
          </a:p>
        </p:txBody>
      </p:sp>
    </p:spTree>
    <p:extLst>
      <p:ext uri="{BB962C8B-B14F-4D97-AF65-F5344CB8AC3E}">
        <p14:creationId xmlns:p14="http://schemas.microsoft.com/office/powerpoint/2010/main" val="3774326717"/>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B26002-B045-462F-A9AE-27DE26168B49}"/>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2973EAC-CFBB-4273-8AED-511680FFCCE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F5768BD-088D-4AF3-A482-D8AAEF07BBB9}"/>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C2C670A-B00E-4651-B87E-27F3558F621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BD47940-150D-4334-AB31-3E1F4004AE6B}"/>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A78AC3A8-0387-4807-8205-19D46757DFDC}"/>
              </a:ext>
            </a:extLst>
          </p:cNvPr>
          <p:cNvSpPr>
            <a:spLocks noGrp="1"/>
          </p:cNvSpPr>
          <p:nvPr>
            <p:ph type="sldNum" idx="10"/>
          </p:nvPr>
        </p:nvSpPr>
        <p:spPr/>
        <p:txBody>
          <a:bodyPr/>
          <a:lstStyle>
            <a:lvl1pPr>
              <a:defRPr/>
            </a:lvl1pPr>
          </a:lstStyle>
          <a:p>
            <a:fld id="{B67548E3-F24A-4868-80BC-82070E75C7EC}" type="slidenum">
              <a:rPr lang="fr-FR" altLang="fr-FR"/>
              <a:pPr/>
              <a:t>‹N°›</a:t>
            </a:fld>
            <a:endParaRPr lang="fr-FR" altLang="fr-FR"/>
          </a:p>
        </p:txBody>
      </p:sp>
    </p:spTree>
    <p:extLst>
      <p:ext uri="{BB962C8B-B14F-4D97-AF65-F5344CB8AC3E}">
        <p14:creationId xmlns:p14="http://schemas.microsoft.com/office/powerpoint/2010/main" val="182511289"/>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36E319-4459-48DC-BEA8-22467F3CACD1}"/>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751BE70C-9CA2-4567-8B21-949C61FB64B3}"/>
              </a:ext>
            </a:extLst>
          </p:cNvPr>
          <p:cNvSpPr>
            <a:spLocks noGrp="1"/>
          </p:cNvSpPr>
          <p:nvPr>
            <p:ph type="sldNum" idx="10"/>
          </p:nvPr>
        </p:nvSpPr>
        <p:spPr/>
        <p:txBody>
          <a:bodyPr/>
          <a:lstStyle>
            <a:lvl1pPr>
              <a:defRPr/>
            </a:lvl1pPr>
          </a:lstStyle>
          <a:p>
            <a:fld id="{5B5C707C-2A1F-4F62-821A-E2AD123DF980}" type="slidenum">
              <a:rPr lang="fr-FR" altLang="fr-FR"/>
              <a:pPr/>
              <a:t>‹N°›</a:t>
            </a:fld>
            <a:endParaRPr lang="fr-FR" altLang="fr-FR"/>
          </a:p>
        </p:txBody>
      </p:sp>
    </p:spTree>
    <p:extLst>
      <p:ext uri="{BB962C8B-B14F-4D97-AF65-F5344CB8AC3E}">
        <p14:creationId xmlns:p14="http://schemas.microsoft.com/office/powerpoint/2010/main" val="3120235590"/>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0A63C87-1AE3-4B0E-B7BF-012A773FF448}"/>
              </a:ext>
            </a:extLst>
          </p:cNvPr>
          <p:cNvSpPr>
            <a:spLocks noGrp="1"/>
          </p:cNvSpPr>
          <p:nvPr>
            <p:ph type="sldNum" idx="10"/>
          </p:nvPr>
        </p:nvSpPr>
        <p:spPr/>
        <p:txBody>
          <a:bodyPr/>
          <a:lstStyle>
            <a:lvl1pPr>
              <a:defRPr/>
            </a:lvl1pPr>
          </a:lstStyle>
          <a:p>
            <a:fld id="{78E394CE-5D1A-4981-9A3D-C456A0C7BCC8}" type="slidenum">
              <a:rPr lang="fr-FR" altLang="fr-FR"/>
              <a:pPr/>
              <a:t>‹N°›</a:t>
            </a:fld>
            <a:endParaRPr lang="fr-FR" altLang="fr-FR"/>
          </a:p>
        </p:txBody>
      </p:sp>
    </p:spTree>
    <p:extLst>
      <p:ext uri="{BB962C8B-B14F-4D97-AF65-F5344CB8AC3E}">
        <p14:creationId xmlns:p14="http://schemas.microsoft.com/office/powerpoint/2010/main" val="3550953117"/>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78D152-CC2F-4B97-A637-5220BB8C468F}"/>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75DB0E5-7810-4842-BF49-F6FB258A5AA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E74DE91-9E8D-4165-B7DC-073893D5239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87BAEA6A-1467-439B-9630-5F5E59BC00E8}"/>
              </a:ext>
            </a:extLst>
          </p:cNvPr>
          <p:cNvSpPr>
            <a:spLocks noGrp="1"/>
          </p:cNvSpPr>
          <p:nvPr>
            <p:ph type="sldNum" idx="10"/>
          </p:nvPr>
        </p:nvSpPr>
        <p:spPr/>
        <p:txBody>
          <a:bodyPr/>
          <a:lstStyle>
            <a:lvl1pPr>
              <a:defRPr/>
            </a:lvl1pPr>
          </a:lstStyle>
          <a:p>
            <a:fld id="{C6F6288D-6613-4350-8FB1-A5F2F80BD555}" type="slidenum">
              <a:rPr lang="fr-FR" altLang="fr-FR"/>
              <a:pPr/>
              <a:t>‹N°›</a:t>
            </a:fld>
            <a:endParaRPr lang="fr-FR" altLang="fr-FR"/>
          </a:p>
        </p:txBody>
      </p:sp>
    </p:spTree>
    <p:extLst>
      <p:ext uri="{BB962C8B-B14F-4D97-AF65-F5344CB8AC3E}">
        <p14:creationId xmlns:p14="http://schemas.microsoft.com/office/powerpoint/2010/main" val="1429934634"/>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9651E9-F0CF-48A3-BA40-90C37A384D36}"/>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CE8EFA4-EAA4-4C33-BD03-B05EA4D15D5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F81C14E-B894-450B-9538-2402B406D8E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945A6E9C-CA21-491D-AADE-1A2A7777A3BC}"/>
              </a:ext>
            </a:extLst>
          </p:cNvPr>
          <p:cNvSpPr>
            <a:spLocks noGrp="1"/>
          </p:cNvSpPr>
          <p:nvPr>
            <p:ph type="sldNum" idx="10"/>
          </p:nvPr>
        </p:nvSpPr>
        <p:spPr/>
        <p:txBody>
          <a:bodyPr/>
          <a:lstStyle>
            <a:lvl1pPr>
              <a:defRPr/>
            </a:lvl1pPr>
          </a:lstStyle>
          <a:p>
            <a:fld id="{0F0BD695-4CAA-46F9-B460-01AF20E9A7A9}" type="slidenum">
              <a:rPr lang="fr-FR" altLang="fr-FR"/>
              <a:pPr/>
              <a:t>‹N°›</a:t>
            </a:fld>
            <a:endParaRPr lang="fr-FR" altLang="fr-FR"/>
          </a:p>
        </p:txBody>
      </p:sp>
    </p:spTree>
    <p:extLst>
      <p:ext uri="{BB962C8B-B14F-4D97-AF65-F5344CB8AC3E}">
        <p14:creationId xmlns:p14="http://schemas.microsoft.com/office/powerpoint/2010/main" val="12022409"/>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FBDE26-EF52-4171-BACA-56090A97F3C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22B3F32-488F-49F8-9632-4DD2711DB06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AB4032C5-9E48-4E5D-A03B-AA67C63D5BED}"/>
              </a:ext>
            </a:extLst>
          </p:cNvPr>
          <p:cNvSpPr>
            <a:spLocks noGrp="1"/>
          </p:cNvSpPr>
          <p:nvPr>
            <p:ph type="sldNum" idx="10"/>
          </p:nvPr>
        </p:nvSpPr>
        <p:spPr/>
        <p:txBody>
          <a:bodyPr/>
          <a:lstStyle>
            <a:lvl1pPr>
              <a:defRPr/>
            </a:lvl1pPr>
          </a:lstStyle>
          <a:p>
            <a:fld id="{5337F136-7A17-479F-8F78-8F653AA87B59}" type="slidenum">
              <a:rPr lang="fr-FR" altLang="fr-FR"/>
              <a:pPr/>
              <a:t>‹N°›</a:t>
            </a:fld>
            <a:endParaRPr lang="fr-FR" altLang="fr-FR"/>
          </a:p>
        </p:txBody>
      </p:sp>
    </p:spTree>
    <p:extLst>
      <p:ext uri="{BB962C8B-B14F-4D97-AF65-F5344CB8AC3E}">
        <p14:creationId xmlns:p14="http://schemas.microsoft.com/office/powerpoint/2010/main" val="3526269293"/>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621E3C4-38AB-46D0-8C6F-A5F6B1FC8611}"/>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20E99C6-5651-4F51-8071-4E6861FB8047}"/>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C6F10D9E-2E74-45C0-BC49-BF4DE9F8AB0D}"/>
              </a:ext>
            </a:extLst>
          </p:cNvPr>
          <p:cNvSpPr>
            <a:spLocks noGrp="1"/>
          </p:cNvSpPr>
          <p:nvPr>
            <p:ph type="sldNum" idx="10"/>
          </p:nvPr>
        </p:nvSpPr>
        <p:spPr/>
        <p:txBody>
          <a:bodyPr/>
          <a:lstStyle>
            <a:lvl1pPr>
              <a:defRPr/>
            </a:lvl1pPr>
          </a:lstStyle>
          <a:p>
            <a:fld id="{D936F7FD-75E3-4AF0-AE44-124993514C49}" type="slidenum">
              <a:rPr lang="fr-FR" altLang="fr-FR"/>
              <a:pPr/>
              <a:t>‹N°›</a:t>
            </a:fld>
            <a:endParaRPr lang="fr-FR" altLang="fr-FR"/>
          </a:p>
        </p:txBody>
      </p:sp>
    </p:spTree>
    <p:extLst>
      <p:ext uri="{BB962C8B-B14F-4D97-AF65-F5344CB8AC3E}">
        <p14:creationId xmlns:p14="http://schemas.microsoft.com/office/powerpoint/2010/main" val="3472377785"/>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0C06BA-B84E-4518-894C-9173C2435F51}"/>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36D5F8E-940C-4B07-85E8-A2BD392CE15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35510808-5982-4CA2-895F-502F67285A73}"/>
              </a:ext>
            </a:extLst>
          </p:cNvPr>
          <p:cNvSpPr>
            <a:spLocks noGrp="1"/>
          </p:cNvSpPr>
          <p:nvPr>
            <p:ph type="sldNum" idx="10"/>
          </p:nvPr>
        </p:nvSpPr>
        <p:spPr/>
        <p:txBody>
          <a:bodyPr/>
          <a:lstStyle>
            <a:lvl1pPr>
              <a:defRPr/>
            </a:lvl1pPr>
          </a:lstStyle>
          <a:p>
            <a:fld id="{C8442B13-4539-4BC1-B040-E4A55C810B75}" type="slidenum">
              <a:rPr lang="fr-FR" altLang="fr-FR"/>
              <a:pPr/>
              <a:t>‹N°›</a:t>
            </a:fld>
            <a:endParaRPr lang="fr-FR" altLang="fr-FR"/>
          </a:p>
        </p:txBody>
      </p:sp>
    </p:spTree>
    <p:extLst>
      <p:ext uri="{BB962C8B-B14F-4D97-AF65-F5344CB8AC3E}">
        <p14:creationId xmlns:p14="http://schemas.microsoft.com/office/powerpoint/2010/main" val="20622491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13DEEE-C44A-4CCD-B5A7-EF9EC9074021}"/>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FE68DA7-9920-49FF-8930-3EAF5DB3BB5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844939D-F39F-4707-9D63-6E99550E396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07F09A3F-E639-4778-85C3-3F93EFE5D6BD}"/>
              </a:ext>
            </a:extLst>
          </p:cNvPr>
          <p:cNvSpPr>
            <a:spLocks noGrp="1"/>
          </p:cNvSpPr>
          <p:nvPr>
            <p:ph type="sldNum" idx="10"/>
          </p:nvPr>
        </p:nvSpPr>
        <p:spPr/>
        <p:txBody>
          <a:bodyPr/>
          <a:lstStyle>
            <a:lvl1pPr>
              <a:defRPr/>
            </a:lvl1pPr>
          </a:lstStyle>
          <a:p>
            <a:fld id="{B3712C32-F34F-4529-B17B-54F0900D9D7C}" type="slidenum">
              <a:rPr lang="fr-FR" altLang="fr-FR"/>
              <a:pPr/>
              <a:t>‹N°›</a:t>
            </a:fld>
            <a:endParaRPr lang="fr-FR" altLang="fr-FR"/>
          </a:p>
        </p:txBody>
      </p:sp>
    </p:spTree>
    <p:extLst>
      <p:ext uri="{BB962C8B-B14F-4D97-AF65-F5344CB8AC3E}">
        <p14:creationId xmlns:p14="http://schemas.microsoft.com/office/powerpoint/2010/main" val="77101527"/>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47EE03-415D-4266-A344-44D09987DB8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E88DC38-D0A2-4CBF-B8B7-8AC7DF516BB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156C7389-2C2C-4362-86CE-97EDE26EB803}"/>
              </a:ext>
            </a:extLst>
          </p:cNvPr>
          <p:cNvSpPr>
            <a:spLocks noGrp="1"/>
          </p:cNvSpPr>
          <p:nvPr>
            <p:ph type="sldNum" idx="10"/>
          </p:nvPr>
        </p:nvSpPr>
        <p:spPr/>
        <p:txBody>
          <a:bodyPr/>
          <a:lstStyle>
            <a:lvl1pPr>
              <a:defRPr/>
            </a:lvl1pPr>
          </a:lstStyle>
          <a:p>
            <a:fld id="{BC1E932C-BF52-43D6-A9DC-1BCC91B2C498}" type="slidenum">
              <a:rPr lang="fr-FR" altLang="fr-FR"/>
              <a:pPr/>
              <a:t>‹N°›</a:t>
            </a:fld>
            <a:endParaRPr lang="fr-FR" altLang="fr-FR"/>
          </a:p>
        </p:txBody>
      </p:sp>
    </p:spTree>
    <p:extLst>
      <p:ext uri="{BB962C8B-B14F-4D97-AF65-F5344CB8AC3E}">
        <p14:creationId xmlns:p14="http://schemas.microsoft.com/office/powerpoint/2010/main" val="457745246"/>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7A89ED-33A6-4FFD-8B9F-B3B8EB6F8139}"/>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BE4386C-3E95-4CFC-8591-C7BB9A6A0DD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EE1FC80B-2452-4B21-B419-3466347DCA57}"/>
              </a:ext>
            </a:extLst>
          </p:cNvPr>
          <p:cNvSpPr>
            <a:spLocks noGrp="1"/>
          </p:cNvSpPr>
          <p:nvPr>
            <p:ph type="sldNum" idx="10"/>
          </p:nvPr>
        </p:nvSpPr>
        <p:spPr/>
        <p:txBody>
          <a:bodyPr/>
          <a:lstStyle>
            <a:lvl1pPr>
              <a:defRPr/>
            </a:lvl1pPr>
          </a:lstStyle>
          <a:p>
            <a:fld id="{654B59C7-0F6F-4976-8A59-B421C831662B}" type="slidenum">
              <a:rPr lang="fr-FR" altLang="fr-FR"/>
              <a:pPr/>
              <a:t>‹N°›</a:t>
            </a:fld>
            <a:endParaRPr lang="fr-FR" altLang="fr-FR"/>
          </a:p>
        </p:txBody>
      </p:sp>
    </p:spTree>
    <p:extLst>
      <p:ext uri="{BB962C8B-B14F-4D97-AF65-F5344CB8AC3E}">
        <p14:creationId xmlns:p14="http://schemas.microsoft.com/office/powerpoint/2010/main" val="1952146693"/>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84B338-A6AD-4D4B-A959-266C71C7DE2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AD65A7B-B93C-478D-8804-8E227DB3B234}"/>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9BA396F-299D-4AD3-8CDF-2BB77FC072AA}"/>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CB10651F-1A85-4223-AD81-F693EED0ED5B}"/>
              </a:ext>
            </a:extLst>
          </p:cNvPr>
          <p:cNvSpPr>
            <a:spLocks noGrp="1"/>
          </p:cNvSpPr>
          <p:nvPr>
            <p:ph type="sldNum" idx="10"/>
          </p:nvPr>
        </p:nvSpPr>
        <p:spPr/>
        <p:txBody>
          <a:bodyPr/>
          <a:lstStyle>
            <a:lvl1pPr>
              <a:defRPr/>
            </a:lvl1pPr>
          </a:lstStyle>
          <a:p>
            <a:fld id="{52DD4867-455D-4C1A-9757-8714DA40C7D0}" type="slidenum">
              <a:rPr lang="fr-FR" altLang="fr-FR"/>
              <a:pPr/>
              <a:t>‹N°›</a:t>
            </a:fld>
            <a:endParaRPr lang="fr-FR" altLang="fr-FR"/>
          </a:p>
        </p:txBody>
      </p:sp>
    </p:spTree>
    <p:extLst>
      <p:ext uri="{BB962C8B-B14F-4D97-AF65-F5344CB8AC3E}">
        <p14:creationId xmlns:p14="http://schemas.microsoft.com/office/powerpoint/2010/main" val="1957414198"/>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0EE13A-D78D-4D18-B540-8404C03BAF8A}"/>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7D3A793-4056-4374-8092-E6D998DA26A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E6CBDD1-10EA-407C-A990-771706A83831}"/>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7D9F56C-08DD-46AC-B74F-6CB6B36E8A8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390303-A16F-49AF-A517-044E31422629}"/>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51C91AA1-5349-45F0-9A5A-BE7A129AD092}"/>
              </a:ext>
            </a:extLst>
          </p:cNvPr>
          <p:cNvSpPr>
            <a:spLocks noGrp="1"/>
          </p:cNvSpPr>
          <p:nvPr>
            <p:ph type="sldNum" idx="10"/>
          </p:nvPr>
        </p:nvSpPr>
        <p:spPr/>
        <p:txBody>
          <a:bodyPr/>
          <a:lstStyle>
            <a:lvl1pPr>
              <a:defRPr/>
            </a:lvl1pPr>
          </a:lstStyle>
          <a:p>
            <a:fld id="{79BF783A-073F-44EA-B16C-E2232D556520}" type="slidenum">
              <a:rPr lang="fr-FR" altLang="fr-FR"/>
              <a:pPr/>
              <a:t>‹N°›</a:t>
            </a:fld>
            <a:endParaRPr lang="fr-FR" altLang="fr-FR"/>
          </a:p>
        </p:txBody>
      </p:sp>
    </p:spTree>
    <p:extLst>
      <p:ext uri="{BB962C8B-B14F-4D97-AF65-F5344CB8AC3E}">
        <p14:creationId xmlns:p14="http://schemas.microsoft.com/office/powerpoint/2010/main" val="3735297027"/>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CD247A-26C4-45B6-ABB5-1B4872B09C46}"/>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9E7A9AC6-B6F1-48D5-A376-90B2509E6F51}"/>
              </a:ext>
            </a:extLst>
          </p:cNvPr>
          <p:cNvSpPr>
            <a:spLocks noGrp="1"/>
          </p:cNvSpPr>
          <p:nvPr>
            <p:ph type="sldNum" idx="10"/>
          </p:nvPr>
        </p:nvSpPr>
        <p:spPr/>
        <p:txBody>
          <a:bodyPr/>
          <a:lstStyle>
            <a:lvl1pPr>
              <a:defRPr/>
            </a:lvl1pPr>
          </a:lstStyle>
          <a:p>
            <a:fld id="{1BA50D11-B687-4A76-84AA-F222A2CD03B3}" type="slidenum">
              <a:rPr lang="fr-FR" altLang="fr-FR"/>
              <a:pPr/>
              <a:t>‹N°›</a:t>
            </a:fld>
            <a:endParaRPr lang="fr-FR" altLang="fr-FR"/>
          </a:p>
        </p:txBody>
      </p:sp>
    </p:spTree>
    <p:extLst>
      <p:ext uri="{BB962C8B-B14F-4D97-AF65-F5344CB8AC3E}">
        <p14:creationId xmlns:p14="http://schemas.microsoft.com/office/powerpoint/2010/main" val="716433879"/>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BA3AB9A-03C5-40F5-9DAB-F2D8B62107D7}"/>
              </a:ext>
            </a:extLst>
          </p:cNvPr>
          <p:cNvSpPr>
            <a:spLocks noGrp="1"/>
          </p:cNvSpPr>
          <p:nvPr>
            <p:ph type="sldNum" idx="10"/>
          </p:nvPr>
        </p:nvSpPr>
        <p:spPr/>
        <p:txBody>
          <a:bodyPr/>
          <a:lstStyle>
            <a:lvl1pPr>
              <a:defRPr/>
            </a:lvl1pPr>
          </a:lstStyle>
          <a:p>
            <a:fld id="{CBBDCA5A-CD2D-4F8E-807A-0E49653C2B8C}" type="slidenum">
              <a:rPr lang="fr-FR" altLang="fr-FR"/>
              <a:pPr/>
              <a:t>‹N°›</a:t>
            </a:fld>
            <a:endParaRPr lang="fr-FR" altLang="fr-FR"/>
          </a:p>
        </p:txBody>
      </p:sp>
    </p:spTree>
    <p:extLst>
      <p:ext uri="{BB962C8B-B14F-4D97-AF65-F5344CB8AC3E}">
        <p14:creationId xmlns:p14="http://schemas.microsoft.com/office/powerpoint/2010/main" val="200844968"/>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A3251F-9A06-4A1A-8E9C-02D1ADCEE456}"/>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CE84C1D-C3CE-4921-9016-98AD0C06C1C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3307D6A-7441-41C5-8978-E38667DEA52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0176DA5D-C56B-409C-B290-08D10AE59C81}"/>
              </a:ext>
            </a:extLst>
          </p:cNvPr>
          <p:cNvSpPr>
            <a:spLocks noGrp="1"/>
          </p:cNvSpPr>
          <p:nvPr>
            <p:ph type="sldNum" idx="10"/>
          </p:nvPr>
        </p:nvSpPr>
        <p:spPr/>
        <p:txBody>
          <a:bodyPr/>
          <a:lstStyle>
            <a:lvl1pPr>
              <a:defRPr/>
            </a:lvl1pPr>
          </a:lstStyle>
          <a:p>
            <a:fld id="{B8D05106-D7DE-4951-975D-952C48825317}" type="slidenum">
              <a:rPr lang="fr-FR" altLang="fr-FR"/>
              <a:pPr/>
              <a:t>‹N°›</a:t>
            </a:fld>
            <a:endParaRPr lang="fr-FR" altLang="fr-FR"/>
          </a:p>
        </p:txBody>
      </p:sp>
    </p:spTree>
    <p:extLst>
      <p:ext uri="{BB962C8B-B14F-4D97-AF65-F5344CB8AC3E}">
        <p14:creationId xmlns:p14="http://schemas.microsoft.com/office/powerpoint/2010/main" val="3338429184"/>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849CE-8730-4A7F-82A4-05AC5F1F471E}"/>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2D7C4C6-D353-46DA-87EB-050686F8060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3E5D120-E9FC-4DE6-805B-611362A7F33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9B97FCB4-71A2-44EB-9C5C-6787813D38C3}"/>
              </a:ext>
            </a:extLst>
          </p:cNvPr>
          <p:cNvSpPr>
            <a:spLocks noGrp="1"/>
          </p:cNvSpPr>
          <p:nvPr>
            <p:ph type="sldNum" idx="10"/>
          </p:nvPr>
        </p:nvSpPr>
        <p:spPr/>
        <p:txBody>
          <a:bodyPr/>
          <a:lstStyle>
            <a:lvl1pPr>
              <a:defRPr/>
            </a:lvl1pPr>
          </a:lstStyle>
          <a:p>
            <a:fld id="{50451EEF-D049-4C58-BA58-10FBBAEF2AE9}" type="slidenum">
              <a:rPr lang="fr-FR" altLang="fr-FR"/>
              <a:pPr/>
              <a:t>‹N°›</a:t>
            </a:fld>
            <a:endParaRPr lang="fr-FR" altLang="fr-FR"/>
          </a:p>
        </p:txBody>
      </p:sp>
    </p:spTree>
    <p:extLst>
      <p:ext uri="{BB962C8B-B14F-4D97-AF65-F5344CB8AC3E}">
        <p14:creationId xmlns:p14="http://schemas.microsoft.com/office/powerpoint/2010/main" val="1618288627"/>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BA398F-830E-4688-81DC-4AC5420E9F2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53664F9-F73A-4176-B813-F7D7688AF9B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7B3BAFD8-24E4-42A7-976C-18DF28A92D6C}"/>
              </a:ext>
            </a:extLst>
          </p:cNvPr>
          <p:cNvSpPr>
            <a:spLocks noGrp="1"/>
          </p:cNvSpPr>
          <p:nvPr>
            <p:ph type="sldNum" idx="10"/>
          </p:nvPr>
        </p:nvSpPr>
        <p:spPr/>
        <p:txBody>
          <a:bodyPr/>
          <a:lstStyle>
            <a:lvl1pPr>
              <a:defRPr/>
            </a:lvl1pPr>
          </a:lstStyle>
          <a:p>
            <a:fld id="{59345F0A-9D84-497D-83FA-58E41D0E1799}" type="slidenum">
              <a:rPr lang="fr-FR" altLang="fr-FR"/>
              <a:pPr/>
              <a:t>‹N°›</a:t>
            </a:fld>
            <a:endParaRPr lang="fr-FR" altLang="fr-FR"/>
          </a:p>
        </p:txBody>
      </p:sp>
    </p:spTree>
    <p:extLst>
      <p:ext uri="{BB962C8B-B14F-4D97-AF65-F5344CB8AC3E}">
        <p14:creationId xmlns:p14="http://schemas.microsoft.com/office/powerpoint/2010/main" val="3295329039"/>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ED3DE70-A718-4C53-8140-8EAD8D5C760F}"/>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9F6AF61-EDBD-4500-8347-52E7C9D7D7CE}"/>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BF49946D-59D9-4289-8CD5-BE6F81B3CCFE}"/>
              </a:ext>
            </a:extLst>
          </p:cNvPr>
          <p:cNvSpPr>
            <a:spLocks noGrp="1"/>
          </p:cNvSpPr>
          <p:nvPr>
            <p:ph type="sldNum" idx="10"/>
          </p:nvPr>
        </p:nvSpPr>
        <p:spPr/>
        <p:txBody>
          <a:bodyPr/>
          <a:lstStyle>
            <a:lvl1pPr>
              <a:defRPr/>
            </a:lvl1pPr>
          </a:lstStyle>
          <a:p>
            <a:fld id="{42D4331A-5ADF-43ED-9EAE-FF026F20B4EA}" type="slidenum">
              <a:rPr lang="fr-FR" altLang="fr-FR"/>
              <a:pPr/>
              <a:t>‹N°›</a:t>
            </a:fld>
            <a:endParaRPr lang="fr-FR" altLang="fr-FR"/>
          </a:p>
        </p:txBody>
      </p:sp>
    </p:spTree>
    <p:extLst>
      <p:ext uri="{BB962C8B-B14F-4D97-AF65-F5344CB8AC3E}">
        <p14:creationId xmlns:p14="http://schemas.microsoft.com/office/powerpoint/2010/main" val="42148489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536D68-5CD6-4CB4-AC3D-933FD2DC860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80386FF-2AA8-42B4-B3B8-D6B3F19FE79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4046E0FC-47A5-459C-836C-98781C214B56}"/>
              </a:ext>
            </a:extLst>
          </p:cNvPr>
          <p:cNvSpPr>
            <a:spLocks noGrp="1"/>
          </p:cNvSpPr>
          <p:nvPr>
            <p:ph type="sldNum" idx="10"/>
          </p:nvPr>
        </p:nvSpPr>
        <p:spPr/>
        <p:txBody>
          <a:bodyPr/>
          <a:lstStyle>
            <a:lvl1pPr>
              <a:defRPr/>
            </a:lvl1pPr>
          </a:lstStyle>
          <a:p>
            <a:fld id="{E452F7D5-8F52-495D-872D-1C58971CA35C}" type="slidenum">
              <a:rPr lang="fr-FR" altLang="fr-FR"/>
              <a:pPr/>
              <a:t>‹N°›</a:t>
            </a:fld>
            <a:endParaRPr lang="fr-FR" altLang="fr-FR"/>
          </a:p>
        </p:txBody>
      </p:sp>
    </p:spTree>
    <p:extLst>
      <p:ext uri="{BB962C8B-B14F-4D97-AF65-F5344CB8AC3E}">
        <p14:creationId xmlns:p14="http://schemas.microsoft.com/office/powerpoint/2010/main" val="3315818700"/>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55A3DE-7BDF-48F4-B7A5-3905B70E950C}"/>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894458D-CF51-4A82-B5C6-4F79E64E630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4906F8F9-76BC-4D3F-8F34-B0E69050DB71}"/>
              </a:ext>
            </a:extLst>
          </p:cNvPr>
          <p:cNvSpPr>
            <a:spLocks noGrp="1"/>
          </p:cNvSpPr>
          <p:nvPr>
            <p:ph type="sldNum" idx="10"/>
          </p:nvPr>
        </p:nvSpPr>
        <p:spPr/>
        <p:txBody>
          <a:bodyPr/>
          <a:lstStyle>
            <a:lvl1pPr>
              <a:defRPr/>
            </a:lvl1pPr>
          </a:lstStyle>
          <a:p>
            <a:fld id="{49E6A856-4A80-4375-A492-8BB5ABC49122}" type="slidenum">
              <a:rPr lang="fr-FR" altLang="fr-FR"/>
              <a:pPr/>
              <a:t>‹N°›</a:t>
            </a:fld>
            <a:endParaRPr lang="fr-FR" altLang="fr-FR"/>
          </a:p>
        </p:txBody>
      </p:sp>
    </p:spTree>
    <p:extLst>
      <p:ext uri="{BB962C8B-B14F-4D97-AF65-F5344CB8AC3E}">
        <p14:creationId xmlns:p14="http://schemas.microsoft.com/office/powerpoint/2010/main" val="4026070348"/>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01951C-56A3-479C-8F2B-087FFCAFD41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2126EE-36D4-4997-BAE3-1255A85BDB2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5209AF42-1AE5-4A16-8E08-3881D25980D0}"/>
              </a:ext>
            </a:extLst>
          </p:cNvPr>
          <p:cNvSpPr>
            <a:spLocks noGrp="1"/>
          </p:cNvSpPr>
          <p:nvPr>
            <p:ph type="sldNum" idx="10"/>
          </p:nvPr>
        </p:nvSpPr>
        <p:spPr/>
        <p:txBody>
          <a:bodyPr/>
          <a:lstStyle>
            <a:lvl1pPr>
              <a:defRPr/>
            </a:lvl1pPr>
          </a:lstStyle>
          <a:p>
            <a:fld id="{9F0900B9-44B7-4775-91B6-87634E70714E}" type="slidenum">
              <a:rPr lang="fr-FR" altLang="fr-FR"/>
              <a:pPr/>
              <a:t>‹N°›</a:t>
            </a:fld>
            <a:endParaRPr lang="fr-FR" altLang="fr-FR"/>
          </a:p>
        </p:txBody>
      </p:sp>
    </p:spTree>
    <p:extLst>
      <p:ext uri="{BB962C8B-B14F-4D97-AF65-F5344CB8AC3E}">
        <p14:creationId xmlns:p14="http://schemas.microsoft.com/office/powerpoint/2010/main" val="2581873233"/>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0F22CA-6B95-4EE7-BEAE-16F2AC387101}"/>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2ADEE21-CD29-4535-AD3C-2637A1A8DFA5}"/>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4C72E554-504D-4853-B22B-BE895A426C31}"/>
              </a:ext>
            </a:extLst>
          </p:cNvPr>
          <p:cNvSpPr>
            <a:spLocks noGrp="1"/>
          </p:cNvSpPr>
          <p:nvPr>
            <p:ph type="sldNum" idx="10"/>
          </p:nvPr>
        </p:nvSpPr>
        <p:spPr/>
        <p:txBody>
          <a:bodyPr/>
          <a:lstStyle>
            <a:lvl1pPr>
              <a:defRPr/>
            </a:lvl1pPr>
          </a:lstStyle>
          <a:p>
            <a:fld id="{B6EA0524-0DCA-43FA-B246-3D023D29BC8A}" type="slidenum">
              <a:rPr lang="fr-FR" altLang="fr-FR"/>
              <a:pPr/>
              <a:t>‹N°›</a:t>
            </a:fld>
            <a:endParaRPr lang="fr-FR" altLang="fr-FR"/>
          </a:p>
        </p:txBody>
      </p:sp>
    </p:spTree>
    <p:extLst>
      <p:ext uri="{BB962C8B-B14F-4D97-AF65-F5344CB8AC3E}">
        <p14:creationId xmlns:p14="http://schemas.microsoft.com/office/powerpoint/2010/main" val="176212947"/>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24FDC7-4BC1-48B8-B3BD-07C5AAE477F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1B5DD51-3A4B-4348-A2D9-E64E9A38F376}"/>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E014451-A3A6-407D-BB7E-59D8F9112533}"/>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B5862764-3D81-4E42-8A37-ABF5D8F0CBA6}"/>
              </a:ext>
            </a:extLst>
          </p:cNvPr>
          <p:cNvSpPr>
            <a:spLocks noGrp="1"/>
          </p:cNvSpPr>
          <p:nvPr>
            <p:ph type="sldNum" idx="10"/>
          </p:nvPr>
        </p:nvSpPr>
        <p:spPr/>
        <p:txBody>
          <a:bodyPr/>
          <a:lstStyle>
            <a:lvl1pPr>
              <a:defRPr/>
            </a:lvl1pPr>
          </a:lstStyle>
          <a:p>
            <a:fld id="{8193A360-212A-40FD-B396-1433F5F80863}" type="slidenum">
              <a:rPr lang="fr-FR" altLang="fr-FR"/>
              <a:pPr/>
              <a:t>‹N°›</a:t>
            </a:fld>
            <a:endParaRPr lang="fr-FR" altLang="fr-FR"/>
          </a:p>
        </p:txBody>
      </p:sp>
    </p:spTree>
    <p:extLst>
      <p:ext uri="{BB962C8B-B14F-4D97-AF65-F5344CB8AC3E}">
        <p14:creationId xmlns:p14="http://schemas.microsoft.com/office/powerpoint/2010/main" val="3706043083"/>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DBE790-A4B7-4D73-BE6C-3625CFAE31E2}"/>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FFA8795-C1F1-48BB-888D-5A5FEB81495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79AFD21-CF31-402B-AF96-C51904A1F6DB}"/>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73D8ABC-61F3-4A23-9543-C0D49FD836E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400835A-D860-4E7A-9125-6EF9149CBDA8}"/>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33BE5522-16C2-48A5-98B2-F442CA1282D5}"/>
              </a:ext>
            </a:extLst>
          </p:cNvPr>
          <p:cNvSpPr>
            <a:spLocks noGrp="1"/>
          </p:cNvSpPr>
          <p:nvPr>
            <p:ph type="sldNum" idx="10"/>
          </p:nvPr>
        </p:nvSpPr>
        <p:spPr/>
        <p:txBody>
          <a:bodyPr/>
          <a:lstStyle>
            <a:lvl1pPr>
              <a:defRPr/>
            </a:lvl1pPr>
          </a:lstStyle>
          <a:p>
            <a:fld id="{FAE8D3AB-31A6-422F-94FA-A0C2D31D0958}" type="slidenum">
              <a:rPr lang="fr-FR" altLang="fr-FR"/>
              <a:pPr/>
              <a:t>‹N°›</a:t>
            </a:fld>
            <a:endParaRPr lang="fr-FR" altLang="fr-FR"/>
          </a:p>
        </p:txBody>
      </p:sp>
    </p:spTree>
    <p:extLst>
      <p:ext uri="{BB962C8B-B14F-4D97-AF65-F5344CB8AC3E}">
        <p14:creationId xmlns:p14="http://schemas.microsoft.com/office/powerpoint/2010/main" val="1461170674"/>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119DD8-FE18-4FBE-946C-600BEFA03A8D}"/>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FC085524-8F48-444B-A08F-38A4EF7B35CF}"/>
              </a:ext>
            </a:extLst>
          </p:cNvPr>
          <p:cNvSpPr>
            <a:spLocks noGrp="1"/>
          </p:cNvSpPr>
          <p:nvPr>
            <p:ph type="sldNum" idx="10"/>
          </p:nvPr>
        </p:nvSpPr>
        <p:spPr/>
        <p:txBody>
          <a:bodyPr/>
          <a:lstStyle>
            <a:lvl1pPr>
              <a:defRPr/>
            </a:lvl1pPr>
          </a:lstStyle>
          <a:p>
            <a:fld id="{79316130-FD64-410B-84DD-5097BBFCA571}" type="slidenum">
              <a:rPr lang="fr-FR" altLang="fr-FR"/>
              <a:pPr/>
              <a:t>‹N°›</a:t>
            </a:fld>
            <a:endParaRPr lang="fr-FR" altLang="fr-FR"/>
          </a:p>
        </p:txBody>
      </p:sp>
    </p:spTree>
    <p:extLst>
      <p:ext uri="{BB962C8B-B14F-4D97-AF65-F5344CB8AC3E}">
        <p14:creationId xmlns:p14="http://schemas.microsoft.com/office/powerpoint/2010/main" val="3892606353"/>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C3A528EF-CAEE-4BF6-B887-B2C191E2DD30}"/>
              </a:ext>
            </a:extLst>
          </p:cNvPr>
          <p:cNvSpPr>
            <a:spLocks noGrp="1"/>
          </p:cNvSpPr>
          <p:nvPr>
            <p:ph type="sldNum" idx="10"/>
          </p:nvPr>
        </p:nvSpPr>
        <p:spPr/>
        <p:txBody>
          <a:bodyPr/>
          <a:lstStyle>
            <a:lvl1pPr>
              <a:defRPr/>
            </a:lvl1pPr>
          </a:lstStyle>
          <a:p>
            <a:fld id="{82FCA3D7-7A88-434B-84BC-0B4E2E0B0393}" type="slidenum">
              <a:rPr lang="fr-FR" altLang="fr-FR"/>
              <a:pPr/>
              <a:t>‹N°›</a:t>
            </a:fld>
            <a:endParaRPr lang="fr-FR" altLang="fr-FR"/>
          </a:p>
        </p:txBody>
      </p:sp>
    </p:spTree>
    <p:extLst>
      <p:ext uri="{BB962C8B-B14F-4D97-AF65-F5344CB8AC3E}">
        <p14:creationId xmlns:p14="http://schemas.microsoft.com/office/powerpoint/2010/main" val="4062302417"/>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B3C8BA-E23F-4D2F-B3D9-01D84CD2F7F1}"/>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3211ED4-E27A-4AC6-BB73-49F04CBDB1B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6056E34-3357-48E6-AB0A-72126510C74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F1BB12A4-25D0-436F-A22C-12006184AE5D}"/>
              </a:ext>
            </a:extLst>
          </p:cNvPr>
          <p:cNvSpPr>
            <a:spLocks noGrp="1"/>
          </p:cNvSpPr>
          <p:nvPr>
            <p:ph type="sldNum" idx="10"/>
          </p:nvPr>
        </p:nvSpPr>
        <p:spPr/>
        <p:txBody>
          <a:bodyPr/>
          <a:lstStyle>
            <a:lvl1pPr>
              <a:defRPr/>
            </a:lvl1pPr>
          </a:lstStyle>
          <a:p>
            <a:fld id="{B7B1BBE6-1128-4929-AE67-CEC771040086}" type="slidenum">
              <a:rPr lang="fr-FR" altLang="fr-FR"/>
              <a:pPr/>
              <a:t>‹N°›</a:t>
            </a:fld>
            <a:endParaRPr lang="fr-FR" altLang="fr-FR"/>
          </a:p>
        </p:txBody>
      </p:sp>
    </p:spTree>
    <p:extLst>
      <p:ext uri="{BB962C8B-B14F-4D97-AF65-F5344CB8AC3E}">
        <p14:creationId xmlns:p14="http://schemas.microsoft.com/office/powerpoint/2010/main" val="3804601044"/>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84FE15-0A4C-43FC-A28A-C51438ED4B95}"/>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D8B69D9-38A4-4922-A60D-69C5B9BFB51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82DB122D-B3F4-42B3-8C76-FB04C6E3B38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D414EC32-046A-4F23-8807-E5A8BEE6A954}"/>
              </a:ext>
            </a:extLst>
          </p:cNvPr>
          <p:cNvSpPr>
            <a:spLocks noGrp="1"/>
          </p:cNvSpPr>
          <p:nvPr>
            <p:ph type="sldNum" idx="10"/>
          </p:nvPr>
        </p:nvSpPr>
        <p:spPr/>
        <p:txBody>
          <a:bodyPr/>
          <a:lstStyle>
            <a:lvl1pPr>
              <a:defRPr/>
            </a:lvl1pPr>
          </a:lstStyle>
          <a:p>
            <a:fld id="{31CAF372-7265-4206-9C3A-1F5E2561B654}" type="slidenum">
              <a:rPr lang="fr-FR" altLang="fr-FR"/>
              <a:pPr/>
              <a:t>‹N°›</a:t>
            </a:fld>
            <a:endParaRPr lang="fr-FR" altLang="fr-FR"/>
          </a:p>
        </p:txBody>
      </p:sp>
    </p:spTree>
    <p:extLst>
      <p:ext uri="{BB962C8B-B14F-4D97-AF65-F5344CB8AC3E}">
        <p14:creationId xmlns:p14="http://schemas.microsoft.com/office/powerpoint/2010/main" val="921047459"/>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9F16C8-C261-4429-BDBB-75805B2D3FBD}"/>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1EB05A0-A16E-4FB1-9264-27EC255E16F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C8692038-A6CA-4FEB-B8ED-EE3E888E0209}"/>
              </a:ext>
            </a:extLst>
          </p:cNvPr>
          <p:cNvSpPr>
            <a:spLocks noGrp="1"/>
          </p:cNvSpPr>
          <p:nvPr>
            <p:ph type="sldNum" idx="10"/>
          </p:nvPr>
        </p:nvSpPr>
        <p:spPr/>
        <p:txBody>
          <a:bodyPr/>
          <a:lstStyle>
            <a:lvl1pPr>
              <a:defRPr/>
            </a:lvl1pPr>
          </a:lstStyle>
          <a:p>
            <a:fld id="{48B16513-6180-49F4-BB0E-0C0E3CC7CAE9}" type="slidenum">
              <a:rPr lang="fr-FR" altLang="fr-FR"/>
              <a:pPr/>
              <a:t>‹N°›</a:t>
            </a:fld>
            <a:endParaRPr lang="fr-FR" altLang="fr-FR"/>
          </a:p>
        </p:txBody>
      </p:sp>
    </p:spTree>
    <p:extLst>
      <p:ext uri="{BB962C8B-B14F-4D97-AF65-F5344CB8AC3E}">
        <p14:creationId xmlns:p14="http://schemas.microsoft.com/office/powerpoint/2010/main" val="1028403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42A0868-4547-4ECD-9AFC-2A163B557870}"/>
              </a:ext>
            </a:extLst>
          </p:cNvPr>
          <p:cNvSpPr>
            <a:spLocks noGrp="1"/>
          </p:cNvSpPr>
          <p:nvPr>
            <p:ph type="title" orient="vert"/>
          </p:nvPr>
        </p:nvSpPr>
        <p:spPr>
          <a:xfrm>
            <a:off x="6713538" y="354013"/>
            <a:ext cx="1971675" cy="56467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0D97E42-E9C5-43BF-B061-8044C8E2CE59}"/>
              </a:ext>
            </a:extLst>
          </p:cNvPr>
          <p:cNvSpPr>
            <a:spLocks noGrp="1"/>
          </p:cNvSpPr>
          <p:nvPr>
            <p:ph type="body" orient="vert" idx="1"/>
          </p:nvPr>
        </p:nvSpPr>
        <p:spPr>
          <a:xfrm>
            <a:off x="793750" y="354013"/>
            <a:ext cx="5767388" cy="56467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5440A9D6-2BFE-41D6-8139-BAE4030DBA4A}"/>
              </a:ext>
            </a:extLst>
          </p:cNvPr>
          <p:cNvSpPr>
            <a:spLocks noGrp="1"/>
          </p:cNvSpPr>
          <p:nvPr>
            <p:ph type="sldNum" idx="10"/>
          </p:nvPr>
        </p:nvSpPr>
        <p:spPr/>
        <p:txBody>
          <a:bodyPr/>
          <a:lstStyle>
            <a:lvl1pPr>
              <a:defRPr/>
            </a:lvl1pPr>
          </a:lstStyle>
          <a:p>
            <a:fld id="{7CC1F35F-E7EC-4DB8-8737-EE2E136435C4}" type="slidenum">
              <a:rPr lang="fr-FR" altLang="fr-FR"/>
              <a:pPr/>
              <a:t>‹N°›</a:t>
            </a:fld>
            <a:endParaRPr lang="fr-FR" altLang="fr-FR"/>
          </a:p>
        </p:txBody>
      </p:sp>
    </p:spTree>
    <p:extLst>
      <p:ext uri="{BB962C8B-B14F-4D97-AF65-F5344CB8AC3E}">
        <p14:creationId xmlns:p14="http://schemas.microsoft.com/office/powerpoint/2010/main" val="2013932328"/>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9558079-E31D-48BD-83AB-473BFC153CD4}"/>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5834BC9-444A-4DE6-958B-92E3DA932E38}"/>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38556754-989E-4A0E-8640-F2DD46B49678}"/>
              </a:ext>
            </a:extLst>
          </p:cNvPr>
          <p:cNvSpPr>
            <a:spLocks noGrp="1"/>
          </p:cNvSpPr>
          <p:nvPr>
            <p:ph type="sldNum" idx="10"/>
          </p:nvPr>
        </p:nvSpPr>
        <p:spPr/>
        <p:txBody>
          <a:bodyPr/>
          <a:lstStyle>
            <a:lvl1pPr>
              <a:defRPr/>
            </a:lvl1pPr>
          </a:lstStyle>
          <a:p>
            <a:fld id="{4520DA57-9A92-41D9-88A3-3A77EDABBB46}" type="slidenum">
              <a:rPr lang="fr-FR" altLang="fr-FR"/>
              <a:pPr/>
              <a:t>‹N°›</a:t>
            </a:fld>
            <a:endParaRPr lang="fr-FR" altLang="fr-FR"/>
          </a:p>
        </p:txBody>
      </p:sp>
    </p:spTree>
    <p:extLst>
      <p:ext uri="{BB962C8B-B14F-4D97-AF65-F5344CB8AC3E}">
        <p14:creationId xmlns:p14="http://schemas.microsoft.com/office/powerpoint/2010/main" val="4132837583"/>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02636A-31D6-4695-BD55-211FCAEB1CD9}"/>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60CD753-33A3-45BA-B1CE-75FC11FEA34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C015E84B-1EDE-49C7-9BCC-F12C6F89131E}"/>
              </a:ext>
            </a:extLst>
          </p:cNvPr>
          <p:cNvSpPr>
            <a:spLocks noGrp="1"/>
          </p:cNvSpPr>
          <p:nvPr>
            <p:ph type="sldNum" idx="10"/>
          </p:nvPr>
        </p:nvSpPr>
        <p:spPr/>
        <p:txBody>
          <a:bodyPr/>
          <a:lstStyle>
            <a:lvl1pPr>
              <a:defRPr/>
            </a:lvl1pPr>
          </a:lstStyle>
          <a:p>
            <a:fld id="{46289B94-308A-4295-97A9-FAF38AF9F259}" type="slidenum">
              <a:rPr lang="fr-FR" altLang="fr-FR"/>
              <a:pPr/>
              <a:t>‹N°›</a:t>
            </a:fld>
            <a:endParaRPr lang="fr-FR" altLang="fr-FR"/>
          </a:p>
        </p:txBody>
      </p:sp>
    </p:spTree>
    <p:extLst>
      <p:ext uri="{BB962C8B-B14F-4D97-AF65-F5344CB8AC3E}">
        <p14:creationId xmlns:p14="http://schemas.microsoft.com/office/powerpoint/2010/main" val="2010263721"/>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848DCA-5AE5-4063-80BD-7B61DD02EF3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A455EC-2CAE-4F72-95DF-D06F602D833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94A65945-0197-441F-A0F3-D93D45514689}"/>
              </a:ext>
            </a:extLst>
          </p:cNvPr>
          <p:cNvSpPr>
            <a:spLocks noGrp="1"/>
          </p:cNvSpPr>
          <p:nvPr>
            <p:ph type="sldNum" idx="10"/>
          </p:nvPr>
        </p:nvSpPr>
        <p:spPr/>
        <p:txBody>
          <a:bodyPr/>
          <a:lstStyle>
            <a:lvl1pPr>
              <a:defRPr/>
            </a:lvl1pPr>
          </a:lstStyle>
          <a:p>
            <a:fld id="{22977ED4-AAB8-4F20-9D97-D2EC61D68D32}" type="slidenum">
              <a:rPr lang="fr-FR" altLang="fr-FR"/>
              <a:pPr/>
              <a:t>‹N°›</a:t>
            </a:fld>
            <a:endParaRPr lang="fr-FR" altLang="fr-FR"/>
          </a:p>
        </p:txBody>
      </p:sp>
    </p:spTree>
    <p:extLst>
      <p:ext uri="{BB962C8B-B14F-4D97-AF65-F5344CB8AC3E}">
        <p14:creationId xmlns:p14="http://schemas.microsoft.com/office/powerpoint/2010/main" val="2771501646"/>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F13EB5-8ED3-4E63-BB51-5BC7B650BEB2}"/>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FB44380-613E-47E0-8FB0-6EB51274918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u numéro de diapositive 3">
            <a:extLst>
              <a:ext uri="{FF2B5EF4-FFF2-40B4-BE49-F238E27FC236}">
                <a16:creationId xmlns:a16="http://schemas.microsoft.com/office/drawing/2014/main" id="{E2D9FB41-D5BE-446A-A7EE-A9AD2E8F6407}"/>
              </a:ext>
            </a:extLst>
          </p:cNvPr>
          <p:cNvSpPr>
            <a:spLocks noGrp="1"/>
          </p:cNvSpPr>
          <p:nvPr>
            <p:ph type="sldNum" idx="10"/>
          </p:nvPr>
        </p:nvSpPr>
        <p:spPr/>
        <p:txBody>
          <a:bodyPr/>
          <a:lstStyle>
            <a:lvl1pPr>
              <a:defRPr/>
            </a:lvl1pPr>
          </a:lstStyle>
          <a:p>
            <a:fld id="{D4D83508-5D6D-4F1A-8A90-0BB0AA0E5A6E}" type="slidenum">
              <a:rPr lang="fr-FR" altLang="fr-FR"/>
              <a:pPr/>
              <a:t>‹N°›</a:t>
            </a:fld>
            <a:endParaRPr lang="fr-FR" altLang="fr-FR"/>
          </a:p>
        </p:txBody>
      </p:sp>
    </p:spTree>
    <p:extLst>
      <p:ext uri="{BB962C8B-B14F-4D97-AF65-F5344CB8AC3E}">
        <p14:creationId xmlns:p14="http://schemas.microsoft.com/office/powerpoint/2010/main" val="4040012749"/>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662D5E-12BA-4D97-99AF-1FED8391052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1E494CE-E4FA-4BEF-8053-B46FE4A7B0A4}"/>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C5935BD-1CFB-4E49-81FD-657FE1356CC2}"/>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DDFEABD2-213B-4879-9E2B-B79C38C0D45C}"/>
              </a:ext>
            </a:extLst>
          </p:cNvPr>
          <p:cNvSpPr>
            <a:spLocks noGrp="1"/>
          </p:cNvSpPr>
          <p:nvPr>
            <p:ph type="sldNum" idx="10"/>
          </p:nvPr>
        </p:nvSpPr>
        <p:spPr/>
        <p:txBody>
          <a:bodyPr/>
          <a:lstStyle>
            <a:lvl1pPr>
              <a:defRPr/>
            </a:lvl1pPr>
          </a:lstStyle>
          <a:p>
            <a:fld id="{96B9B055-783E-4F3F-BBEB-2CA1C409CDD4}" type="slidenum">
              <a:rPr lang="fr-FR" altLang="fr-FR"/>
              <a:pPr/>
              <a:t>‹N°›</a:t>
            </a:fld>
            <a:endParaRPr lang="fr-FR" altLang="fr-FR"/>
          </a:p>
        </p:txBody>
      </p:sp>
    </p:spTree>
    <p:extLst>
      <p:ext uri="{BB962C8B-B14F-4D97-AF65-F5344CB8AC3E}">
        <p14:creationId xmlns:p14="http://schemas.microsoft.com/office/powerpoint/2010/main" val="3609093565"/>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E9A61F-6FF4-4A0C-B65D-0655FCC79DDE}"/>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4C8AC6F-A555-4666-A98A-286044A9E78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E1C7618-CD70-46FE-9638-D7407CE5A45F}"/>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3F9E134-2400-4126-9FE8-93271FB1C36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964F52E-C28F-4C9B-821A-90DCD8BE29DC}"/>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0083B652-1CDA-48D4-B6D8-135B0B55DC8B}"/>
              </a:ext>
            </a:extLst>
          </p:cNvPr>
          <p:cNvSpPr>
            <a:spLocks noGrp="1"/>
          </p:cNvSpPr>
          <p:nvPr>
            <p:ph type="sldNum" idx="10"/>
          </p:nvPr>
        </p:nvSpPr>
        <p:spPr/>
        <p:txBody>
          <a:bodyPr/>
          <a:lstStyle>
            <a:lvl1pPr>
              <a:defRPr/>
            </a:lvl1pPr>
          </a:lstStyle>
          <a:p>
            <a:fld id="{6C3D5BD0-E1D2-40A7-A553-6E379BA9E031}" type="slidenum">
              <a:rPr lang="fr-FR" altLang="fr-FR"/>
              <a:pPr/>
              <a:t>‹N°›</a:t>
            </a:fld>
            <a:endParaRPr lang="fr-FR" altLang="fr-FR"/>
          </a:p>
        </p:txBody>
      </p:sp>
    </p:spTree>
    <p:extLst>
      <p:ext uri="{BB962C8B-B14F-4D97-AF65-F5344CB8AC3E}">
        <p14:creationId xmlns:p14="http://schemas.microsoft.com/office/powerpoint/2010/main" val="2965462445"/>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0518E0-C58C-4615-8BA6-E4290019B9A5}"/>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86038167-2DAD-4759-8EEE-80776BDD5546}"/>
              </a:ext>
            </a:extLst>
          </p:cNvPr>
          <p:cNvSpPr>
            <a:spLocks noGrp="1"/>
          </p:cNvSpPr>
          <p:nvPr>
            <p:ph type="sldNum" idx="10"/>
          </p:nvPr>
        </p:nvSpPr>
        <p:spPr/>
        <p:txBody>
          <a:bodyPr/>
          <a:lstStyle>
            <a:lvl1pPr>
              <a:defRPr/>
            </a:lvl1pPr>
          </a:lstStyle>
          <a:p>
            <a:fld id="{24442450-3E09-46FC-B655-2B4C0718F2B9}" type="slidenum">
              <a:rPr lang="fr-FR" altLang="fr-FR"/>
              <a:pPr/>
              <a:t>‹N°›</a:t>
            </a:fld>
            <a:endParaRPr lang="fr-FR" altLang="fr-FR"/>
          </a:p>
        </p:txBody>
      </p:sp>
    </p:spTree>
    <p:extLst>
      <p:ext uri="{BB962C8B-B14F-4D97-AF65-F5344CB8AC3E}">
        <p14:creationId xmlns:p14="http://schemas.microsoft.com/office/powerpoint/2010/main" val="89743196"/>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735F7E4-52E9-456C-9288-9151EA8C2DD8}"/>
              </a:ext>
            </a:extLst>
          </p:cNvPr>
          <p:cNvSpPr>
            <a:spLocks noGrp="1"/>
          </p:cNvSpPr>
          <p:nvPr>
            <p:ph type="sldNum" idx="10"/>
          </p:nvPr>
        </p:nvSpPr>
        <p:spPr/>
        <p:txBody>
          <a:bodyPr/>
          <a:lstStyle>
            <a:lvl1pPr>
              <a:defRPr/>
            </a:lvl1pPr>
          </a:lstStyle>
          <a:p>
            <a:fld id="{4A719475-15C4-46A8-BD24-425B65CBC519}" type="slidenum">
              <a:rPr lang="fr-FR" altLang="fr-FR"/>
              <a:pPr/>
              <a:t>‹N°›</a:t>
            </a:fld>
            <a:endParaRPr lang="fr-FR" altLang="fr-FR"/>
          </a:p>
        </p:txBody>
      </p:sp>
    </p:spTree>
    <p:extLst>
      <p:ext uri="{BB962C8B-B14F-4D97-AF65-F5344CB8AC3E}">
        <p14:creationId xmlns:p14="http://schemas.microsoft.com/office/powerpoint/2010/main" val="3592136067"/>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DBDCA7-91BD-4FBC-A854-3E840B4DC55E}"/>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62BCA70-C4F3-470D-8669-FAE8206E025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5B22759-E1EF-4CAB-8EF5-671BB1AC842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4D79CE83-A155-4609-BCBE-E353A85AAA6F}"/>
              </a:ext>
            </a:extLst>
          </p:cNvPr>
          <p:cNvSpPr>
            <a:spLocks noGrp="1"/>
          </p:cNvSpPr>
          <p:nvPr>
            <p:ph type="sldNum" idx="10"/>
          </p:nvPr>
        </p:nvSpPr>
        <p:spPr/>
        <p:txBody>
          <a:bodyPr/>
          <a:lstStyle>
            <a:lvl1pPr>
              <a:defRPr/>
            </a:lvl1pPr>
          </a:lstStyle>
          <a:p>
            <a:fld id="{E9FDEA9D-841A-4067-A139-7C681715332A}" type="slidenum">
              <a:rPr lang="fr-FR" altLang="fr-FR"/>
              <a:pPr/>
              <a:t>‹N°›</a:t>
            </a:fld>
            <a:endParaRPr lang="fr-FR" altLang="fr-FR"/>
          </a:p>
        </p:txBody>
      </p:sp>
    </p:spTree>
    <p:extLst>
      <p:ext uri="{BB962C8B-B14F-4D97-AF65-F5344CB8AC3E}">
        <p14:creationId xmlns:p14="http://schemas.microsoft.com/office/powerpoint/2010/main" val="4158628425"/>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F23DFA-FEC7-4DB5-BA8E-7009BFEE5750}"/>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53191E4D-B47E-41AD-8979-2DE12287540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DA205A3-D2A1-4A37-B323-B5DC37C5D2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u numéro de diapositive 4">
            <a:extLst>
              <a:ext uri="{FF2B5EF4-FFF2-40B4-BE49-F238E27FC236}">
                <a16:creationId xmlns:a16="http://schemas.microsoft.com/office/drawing/2014/main" id="{56A48420-F626-4552-82F5-1E2657FEE3DF}"/>
              </a:ext>
            </a:extLst>
          </p:cNvPr>
          <p:cNvSpPr>
            <a:spLocks noGrp="1"/>
          </p:cNvSpPr>
          <p:nvPr>
            <p:ph type="sldNum" idx="10"/>
          </p:nvPr>
        </p:nvSpPr>
        <p:spPr/>
        <p:txBody>
          <a:bodyPr/>
          <a:lstStyle>
            <a:lvl1pPr>
              <a:defRPr/>
            </a:lvl1pPr>
          </a:lstStyle>
          <a:p>
            <a:fld id="{C3C30C31-3B3F-4066-ACE2-0BED06369914}" type="slidenum">
              <a:rPr lang="fr-FR" altLang="fr-FR"/>
              <a:pPr/>
              <a:t>‹N°›</a:t>
            </a:fld>
            <a:endParaRPr lang="fr-FR" altLang="fr-FR"/>
          </a:p>
        </p:txBody>
      </p:sp>
    </p:spTree>
    <p:extLst>
      <p:ext uri="{BB962C8B-B14F-4D97-AF65-F5344CB8AC3E}">
        <p14:creationId xmlns:p14="http://schemas.microsoft.com/office/powerpoint/2010/main" val="42681325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09B6D3-0EEB-4AA1-80AE-B48405601C94}"/>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5C8EE9A-62BC-4234-A327-C072E9EA59A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37CEA91-B3F8-4F09-8BCF-57AB19F59722}"/>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DDC9DA90-E353-4BA1-9E10-E0BF0873E246}"/>
              </a:ext>
            </a:extLst>
          </p:cNvPr>
          <p:cNvSpPr>
            <a:spLocks noGrp="1"/>
          </p:cNvSpPr>
          <p:nvPr>
            <p:ph type="sldNum" idx="11"/>
          </p:nvPr>
        </p:nvSpPr>
        <p:spPr/>
        <p:txBody>
          <a:bodyPr/>
          <a:lstStyle>
            <a:lvl1pPr>
              <a:defRPr/>
            </a:lvl1pPr>
          </a:lstStyle>
          <a:p>
            <a:fld id="{AD1E66E4-0347-4930-9B10-5CFBC6AC5E05}" type="slidenum">
              <a:rPr lang="fr-FR" altLang="fr-FR"/>
              <a:pPr/>
              <a:t>‹N°›</a:t>
            </a:fld>
            <a:endParaRPr lang="fr-FR" altLang="fr-FR"/>
          </a:p>
        </p:txBody>
      </p:sp>
    </p:spTree>
    <p:extLst>
      <p:ext uri="{BB962C8B-B14F-4D97-AF65-F5344CB8AC3E}">
        <p14:creationId xmlns:p14="http://schemas.microsoft.com/office/powerpoint/2010/main" val="806527535"/>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7CCCE2-FDEE-42AD-9330-CDE53E69AFE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0D7E09A-9830-41AF-BBCB-496785A126A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8D495BCB-81D5-49B2-8027-77BB20FB9803}"/>
              </a:ext>
            </a:extLst>
          </p:cNvPr>
          <p:cNvSpPr>
            <a:spLocks noGrp="1"/>
          </p:cNvSpPr>
          <p:nvPr>
            <p:ph type="sldNum" idx="10"/>
          </p:nvPr>
        </p:nvSpPr>
        <p:spPr/>
        <p:txBody>
          <a:bodyPr/>
          <a:lstStyle>
            <a:lvl1pPr>
              <a:defRPr/>
            </a:lvl1pPr>
          </a:lstStyle>
          <a:p>
            <a:fld id="{0EFF5E1E-E42A-4670-86CC-94944C0905B1}" type="slidenum">
              <a:rPr lang="fr-FR" altLang="fr-FR"/>
              <a:pPr/>
              <a:t>‹N°›</a:t>
            </a:fld>
            <a:endParaRPr lang="fr-FR" altLang="fr-FR"/>
          </a:p>
        </p:txBody>
      </p:sp>
    </p:spTree>
    <p:extLst>
      <p:ext uri="{BB962C8B-B14F-4D97-AF65-F5344CB8AC3E}">
        <p14:creationId xmlns:p14="http://schemas.microsoft.com/office/powerpoint/2010/main" val="162912238"/>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885A43B-AB96-4998-BBC4-11CEE76ADC74}"/>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534C5A6-B71C-4F25-A036-5936F72BE307}"/>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D6B58BEA-6DCA-4180-A321-67011F65CE04}"/>
              </a:ext>
            </a:extLst>
          </p:cNvPr>
          <p:cNvSpPr>
            <a:spLocks noGrp="1"/>
          </p:cNvSpPr>
          <p:nvPr>
            <p:ph type="sldNum" idx="10"/>
          </p:nvPr>
        </p:nvSpPr>
        <p:spPr/>
        <p:txBody>
          <a:bodyPr/>
          <a:lstStyle>
            <a:lvl1pPr>
              <a:defRPr/>
            </a:lvl1pPr>
          </a:lstStyle>
          <a:p>
            <a:fld id="{A4B5CCE6-3DB6-4DD8-879D-EEC5297AA984}" type="slidenum">
              <a:rPr lang="fr-FR" altLang="fr-FR"/>
              <a:pPr/>
              <a:t>‹N°›</a:t>
            </a:fld>
            <a:endParaRPr lang="fr-FR" altLang="fr-FR"/>
          </a:p>
        </p:txBody>
      </p:sp>
    </p:spTree>
    <p:extLst>
      <p:ext uri="{BB962C8B-B14F-4D97-AF65-F5344CB8AC3E}">
        <p14:creationId xmlns:p14="http://schemas.microsoft.com/office/powerpoint/2010/main" val="931739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0DF5E-099F-45CD-8BA2-CDC2AD03A1F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578BAAC-EB81-467A-8AFA-B9D7E291280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701C09B-EA83-4BE5-9052-83AF1856BEB1}"/>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B29D9EB-AF42-4B7F-B001-3BB03DEF3E71}"/>
              </a:ext>
            </a:extLst>
          </p:cNvPr>
          <p:cNvSpPr>
            <a:spLocks noGrp="1"/>
          </p:cNvSpPr>
          <p:nvPr>
            <p:ph type="sldNum" idx="11"/>
          </p:nvPr>
        </p:nvSpPr>
        <p:spPr/>
        <p:txBody>
          <a:bodyPr/>
          <a:lstStyle>
            <a:lvl1pPr>
              <a:defRPr/>
            </a:lvl1pPr>
          </a:lstStyle>
          <a:p>
            <a:fld id="{C6699DDD-9381-4566-AECA-B67F0D3A4FAA}" type="slidenum">
              <a:rPr lang="fr-FR" altLang="fr-FR"/>
              <a:pPr/>
              <a:t>‹N°›</a:t>
            </a:fld>
            <a:endParaRPr lang="fr-FR" altLang="fr-FR"/>
          </a:p>
        </p:txBody>
      </p:sp>
    </p:spTree>
    <p:extLst>
      <p:ext uri="{BB962C8B-B14F-4D97-AF65-F5344CB8AC3E}">
        <p14:creationId xmlns:p14="http://schemas.microsoft.com/office/powerpoint/2010/main" val="795313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DCAA99-F698-4E87-B5A6-FDD88B96D9BB}"/>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187015-039C-4963-91C4-D0EDF5DBE3F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F4FDC87-8D33-4F7B-9B88-41378F246354}"/>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7AC8753C-0745-4591-8411-38A88ADA961F}"/>
              </a:ext>
            </a:extLst>
          </p:cNvPr>
          <p:cNvSpPr>
            <a:spLocks noGrp="1"/>
          </p:cNvSpPr>
          <p:nvPr>
            <p:ph type="sldNum" idx="11"/>
          </p:nvPr>
        </p:nvSpPr>
        <p:spPr/>
        <p:txBody>
          <a:bodyPr/>
          <a:lstStyle>
            <a:lvl1pPr>
              <a:defRPr/>
            </a:lvl1pPr>
          </a:lstStyle>
          <a:p>
            <a:fld id="{5089B3E7-4A0C-4D6D-9EED-F55BB1308288}" type="slidenum">
              <a:rPr lang="fr-FR" altLang="fr-FR"/>
              <a:pPr/>
              <a:t>‹N°›</a:t>
            </a:fld>
            <a:endParaRPr lang="fr-FR" altLang="fr-FR"/>
          </a:p>
        </p:txBody>
      </p:sp>
    </p:spTree>
    <p:extLst>
      <p:ext uri="{BB962C8B-B14F-4D97-AF65-F5344CB8AC3E}">
        <p14:creationId xmlns:p14="http://schemas.microsoft.com/office/powerpoint/2010/main" val="42582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A32C7-F54E-4E18-B33B-D41D8D15811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32337CF-707F-4CBE-A0D8-ED63E00BDB94}"/>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EBFA831-A051-4418-87E8-8F2F3B406E21}"/>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A90A4B9-4947-4000-A0D5-DC2EA421B5ED}"/>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FAA45BF1-461F-495A-8743-D025C7882E58}"/>
              </a:ext>
            </a:extLst>
          </p:cNvPr>
          <p:cNvSpPr>
            <a:spLocks noGrp="1"/>
          </p:cNvSpPr>
          <p:nvPr>
            <p:ph type="sldNum" idx="11"/>
          </p:nvPr>
        </p:nvSpPr>
        <p:spPr/>
        <p:txBody>
          <a:bodyPr/>
          <a:lstStyle>
            <a:lvl1pPr>
              <a:defRPr/>
            </a:lvl1pPr>
          </a:lstStyle>
          <a:p>
            <a:fld id="{124AAED1-525A-46D2-8438-E32BE14AE2D0}" type="slidenum">
              <a:rPr lang="fr-FR" altLang="fr-FR"/>
              <a:pPr/>
              <a:t>‹N°›</a:t>
            </a:fld>
            <a:endParaRPr lang="fr-FR" altLang="fr-FR"/>
          </a:p>
        </p:txBody>
      </p:sp>
    </p:spTree>
    <p:extLst>
      <p:ext uri="{BB962C8B-B14F-4D97-AF65-F5344CB8AC3E}">
        <p14:creationId xmlns:p14="http://schemas.microsoft.com/office/powerpoint/2010/main" val="11737118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39B3E9-53C4-4F6F-987F-02A30F87047E}"/>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AA15ED7-1547-4B1B-9656-A34AD81A15E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FEA085C-A323-44A3-833A-E01C30054CCB}"/>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93768DC-6279-4318-BBEE-3196BD261CE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71F6CB4A-445E-49C7-ABB4-27757E2422D1}"/>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7477F76-9F5F-4DBC-83CF-82ED169F36E6}"/>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1E89E3F1-F742-4A54-93D3-FE5FAD550803}"/>
              </a:ext>
            </a:extLst>
          </p:cNvPr>
          <p:cNvSpPr>
            <a:spLocks noGrp="1"/>
          </p:cNvSpPr>
          <p:nvPr>
            <p:ph type="sldNum" idx="11"/>
          </p:nvPr>
        </p:nvSpPr>
        <p:spPr/>
        <p:txBody>
          <a:bodyPr/>
          <a:lstStyle>
            <a:lvl1pPr>
              <a:defRPr/>
            </a:lvl1pPr>
          </a:lstStyle>
          <a:p>
            <a:fld id="{E0401BD7-DC44-4F5D-AB6B-06AEFC8140A4}" type="slidenum">
              <a:rPr lang="fr-FR" altLang="fr-FR"/>
              <a:pPr/>
              <a:t>‹N°›</a:t>
            </a:fld>
            <a:endParaRPr lang="fr-FR" altLang="fr-FR"/>
          </a:p>
        </p:txBody>
      </p:sp>
    </p:spTree>
    <p:extLst>
      <p:ext uri="{BB962C8B-B14F-4D97-AF65-F5344CB8AC3E}">
        <p14:creationId xmlns:p14="http://schemas.microsoft.com/office/powerpoint/2010/main" val="14515745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46CDA2-1D9E-433D-9808-B7E871110CF6}"/>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DA35789-A81D-4DB6-9ECD-BC2200BD3C29}"/>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26561550-FC86-43DA-8C65-4C3D2BEDDADE}"/>
              </a:ext>
            </a:extLst>
          </p:cNvPr>
          <p:cNvSpPr>
            <a:spLocks noGrp="1"/>
          </p:cNvSpPr>
          <p:nvPr>
            <p:ph type="sldNum" idx="11"/>
          </p:nvPr>
        </p:nvSpPr>
        <p:spPr/>
        <p:txBody>
          <a:bodyPr/>
          <a:lstStyle>
            <a:lvl1pPr>
              <a:defRPr/>
            </a:lvl1pPr>
          </a:lstStyle>
          <a:p>
            <a:fld id="{3AC7E25F-1243-4AFB-84F2-ED36C67DB6DC}" type="slidenum">
              <a:rPr lang="fr-FR" altLang="fr-FR"/>
              <a:pPr/>
              <a:t>‹N°›</a:t>
            </a:fld>
            <a:endParaRPr lang="fr-FR" altLang="fr-FR"/>
          </a:p>
        </p:txBody>
      </p:sp>
    </p:spTree>
    <p:extLst>
      <p:ext uri="{BB962C8B-B14F-4D97-AF65-F5344CB8AC3E}">
        <p14:creationId xmlns:p14="http://schemas.microsoft.com/office/powerpoint/2010/main" val="3211221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06C443-23AA-41B3-8C80-65628B60498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4920B43-E957-49ED-B3AE-7267CD71A2F1}"/>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EFF5211-3B87-422F-9263-EB913E587534}"/>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82394C5-E3D8-4FA8-B288-27E353EC026E}"/>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24922386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90F32CF-CD8C-40F2-A494-AE283C6BB237}"/>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DC0729C1-B204-477B-85F5-7AA9D1F2D39C}"/>
              </a:ext>
            </a:extLst>
          </p:cNvPr>
          <p:cNvSpPr>
            <a:spLocks noGrp="1"/>
          </p:cNvSpPr>
          <p:nvPr>
            <p:ph type="sldNum" idx="11"/>
          </p:nvPr>
        </p:nvSpPr>
        <p:spPr/>
        <p:txBody>
          <a:bodyPr/>
          <a:lstStyle>
            <a:lvl1pPr>
              <a:defRPr/>
            </a:lvl1pPr>
          </a:lstStyle>
          <a:p>
            <a:fld id="{A3021527-BD53-43C4-9208-F3428493929D}" type="slidenum">
              <a:rPr lang="fr-FR" altLang="fr-FR"/>
              <a:pPr/>
              <a:t>‹N°›</a:t>
            </a:fld>
            <a:endParaRPr lang="fr-FR" altLang="fr-FR"/>
          </a:p>
        </p:txBody>
      </p:sp>
    </p:spTree>
    <p:extLst>
      <p:ext uri="{BB962C8B-B14F-4D97-AF65-F5344CB8AC3E}">
        <p14:creationId xmlns:p14="http://schemas.microsoft.com/office/powerpoint/2010/main" val="2218214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160F25-12B9-4E77-BB7C-F8831D539B05}"/>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9D082F5-B369-401E-8861-6E8B32EC9FB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F6ABDA8F-E17D-4138-BA13-75F8406D59A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48F633F-B487-47D7-8F5D-84038736284C}"/>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9A3B22C4-DAC1-4125-B6CA-78B11AAE7CA6}"/>
              </a:ext>
            </a:extLst>
          </p:cNvPr>
          <p:cNvSpPr>
            <a:spLocks noGrp="1"/>
          </p:cNvSpPr>
          <p:nvPr>
            <p:ph type="sldNum" idx="11"/>
          </p:nvPr>
        </p:nvSpPr>
        <p:spPr/>
        <p:txBody>
          <a:bodyPr/>
          <a:lstStyle>
            <a:lvl1pPr>
              <a:defRPr/>
            </a:lvl1pPr>
          </a:lstStyle>
          <a:p>
            <a:fld id="{266B3075-66E6-4479-9CB7-1CC9A4C89AC7}" type="slidenum">
              <a:rPr lang="fr-FR" altLang="fr-FR"/>
              <a:pPr/>
              <a:t>‹N°›</a:t>
            </a:fld>
            <a:endParaRPr lang="fr-FR" altLang="fr-FR"/>
          </a:p>
        </p:txBody>
      </p:sp>
    </p:spTree>
    <p:extLst>
      <p:ext uri="{BB962C8B-B14F-4D97-AF65-F5344CB8AC3E}">
        <p14:creationId xmlns:p14="http://schemas.microsoft.com/office/powerpoint/2010/main" val="28764052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C2C538-78DD-4EB0-8FCA-00601BC90A31}"/>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3B3BDBDE-8C7A-4489-A70A-050729886AE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3C43A53-EA51-45D8-90E0-9A9281B5F92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E91A7BC-737B-4E51-8186-89D704C68E65}"/>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DF80024F-0858-43C4-BEEA-B835A498E9E0}"/>
              </a:ext>
            </a:extLst>
          </p:cNvPr>
          <p:cNvSpPr>
            <a:spLocks noGrp="1"/>
          </p:cNvSpPr>
          <p:nvPr>
            <p:ph type="sldNum" idx="11"/>
          </p:nvPr>
        </p:nvSpPr>
        <p:spPr/>
        <p:txBody>
          <a:bodyPr/>
          <a:lstStyle>
            <a:lvl1pPr>
              <a:defRPr/>
            </a:lvl1pPr>
          </a:lstStyle>
          <a:p>
            <a:fld id="{1D4C08D1-AFD6-42F2-BC17-15781C1FB212}" type="slidenum">
              <a:rPr lang="fr-FR" altLang="fr-FR"/>
              <a:pPr/>
              <a:t>‹N°›</a:t>
            </a:fld>
            <a:endParaRPr lang="fr-FR" altLang="fr-FR"/>
          </a:p>
        </p:txBody>
      </p:sp>
    </p:spTree>
    <p:extLst>
      <p:ext uri="{BB962C8B-B14F-4D97-AF65-F5344CB8AC3E}">
        <p14:creationId xmlns:p14="http://schemas.microsoft.com/office/powerpoint/2010/main" val="39334444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DBB6BE-DB51-4E76-B7E8-2CCF9401B05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1527846-1575-4051-9F6A-36401E003B3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AD63C0F-968F-46FA-92AD-ED941557C5AD}"/>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CC9CF40-A3E6-40CA-BA4C-AAF1A9D873D2}"/>
              </a:ext>
            </a:extLst>
          </p:cNvPr>
          <p:cNvSpPr>
            <a:spLocks noGrp="1"/>
          </p:cNvSpPr>
          <p:nvPr>
            <p:ph type="sldNum" idx="11"/>
          </p:nvPr>
        </p:nvSpPr>
        <p:spPr/>
        <p:txBody>
          <a:bodyPr/>
          <a:lstStyle>
            <a:lvl1pPr>
              <a:defRPr/>
            </a:lvl1pPr>
          </a:lstStyle>
          <a:p>
            <a:fld id="{5863E548-512D-402F-8D6B-81D51EC04F09}" type="slidenum">
              <a:rPr lang="fr-FR" altLang="fr-FR"/>
              <a:pPr/>
              <a:t>‹N°›</a:t>
            </a:fld>
            <a:endParaRPr lang="fr-FR" altLang="fr-FR"/>
          </a:p>
        </p:txBody>
      </p:sp>
    </p:spTree>
    <p:extLst>
      <p:ext uri="{BB962C8B-B14F-4D97-AF65-F5344CB8AC3E}">
        <p14:creationId xmlns:p14="http://schemas.microsoft.com/office/powerpoint/2010/main" val="27684371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BBFB9CE-C140-4383-856D-19773DE132F4}"/>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FBDC159-C8C8-4EC6-8130-C016D2B649A4}"/>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E8D8F44-1136-4035-8FB8-C13AF8A47DAB}"/>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8BFF6D5-A8DA-4FE9-8DB6-BE51F4D28C93}"/>
              </a:ext>
            </a:extLst>
          </p:cNvPr>
          <p:cNvSpPr>
            <a:spLocks noGrp="1"/>
          </p:cNvSpPr>
          <p:nvPr>
            <p:ph type="sldNum" idx="11"/>
          </p:nvPr>
        </p:nvSpPr>
        <p:spPr/>
        <p:txBody>
          <a:bodyPr/>
          <a:lstStyle>
            <a:lvl1pPr>
              <a:defRPr/>
            </a:lvl1pPr>
          </a:lstStyle>
          <a:p>
            <a:fld id="{72C525E2-E3EA-48C5-9E04-C4E84E059BBA}" type="slidenum">
              <a:rPr lang="fr-FR" altLang="fr-FR"/>
              <a:pPr/>
              <a:t>‹N°›</a:t>
            </a:fld>
            <a:endParaRPr lang="fr-FR" altLang="fr-FR"/>
          </a:p>
        </p:txBody>
      </p:sp>
    </p:spTree>
    <p:extLst>
      <p:ext uri="{BB962C8B-B14F-4D97-AF65-F5344CB8AC3E}">
        <p14:creationId xmlns:p14="http://schemas.microsoft.com/office/powerpoint/2010/main" val="37683096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ACF285-23DF-46D3-A59E-1145EF986761}"/>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9A58CA8-0A12-4A50-A88B-D170AD26172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CF02DD2-F9CA-405C-9E17-F7465AA7B73F}"/>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770CECA-F90A-4231-BEB3-188658061E51}"/>
              </a:ext>
            </a:extLst>
          </p:cNvPr>
          <p:cNvSpPr>
            <a:spLocks noGrp="1"/>
          </p:cNvSpPr>
          <p:nvPr>
            <p:ph type="sldNum" idx="11"/>
          </p:nvPr>
        </p:nvSpPr>
        <p:spPr/>
        <p:txBody>
          <a:bodyPr/>
          <a:lstStyle>
            <a:lvl1pPr>
              <a:defRPr/>
            </a:lvl1pPr>
          </a:lstStyle>
          <a:p>
            <a:fld id="{DBA794A4-AD51-463F-A430-CDDE9F5BB95F}" type="slidenum">
              <a:rPr lang="fr-FR" altLang="fr-FR"/>
              <a:pPr/>
              <a:t>‹N°›</a:t>
            </a:fld>
            <a:endParaRPr lang="fr-FR" altLang="fr-FR"/>
          </a:p>
        </p:txBody>
      </p:sp>
    </p:spTree>
    <p:extLst>
      <p:ext uri="{BB962C8B-B14F-4D97-AF65-F5344CB8AC3E}">
        <p14:creationId xmlns:p14="http://schemas.microsoft.com/office/powerpoint/2010/main" val="2578578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B77775-74CD-43A1-9560-0512807996E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06C50FE-5160-4217-8B4B-12DCD3F1159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343552D-8890-40C2-AFE9-7A527C5799E1}"/>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EDA63CB4-B27D-4155-9887-C23DD8469D6F}"/>
              </a:ext>
            </a:extLst>
          </p:cNvPr>
          <p:cNvSpPr>
            <a:spLocks noGrp="1"/>
          </p:cNvSpPr>
          <p:nvPr>
            <p:ph type="sldNum" idx="11"/>
          </p:nvPr>
        </p:nvSpPr>
        <p:spPr/>
        <p:txBody>
          <a:bodyPr/>
          <a:lstStyle>
            <a:lvl1pPr>
              <a:defRPr/>
            </a:lvl1pPr>
          </a:lstStyle>
          <a:p>
            <a:fld id="{C6267652-07D2-4B66-A344-FDBEFA873C83}" type="slidenum">
              <a:rPr lang="fr-FR" altLang="fr-FR"/>
              <a:pPr/>
              <a:t>‹N°›</a:t>
            </a:fld>
            <a:endParaRPr lang="fr-FR" altLang="fr-FR"/>
          </a:p>
        </p:txBody>
      </p:sp>
    </p:spTree>
    <p:extLst>
      <p:ext uri="{BB962C8B-B14F-4D97-AF65-F5344CB8AC3E}">
        <p14:creationId xmlns:p14="http://schemas.microsoft.com/office/powerpoint/2010/main" val="20099767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4F9712-4929-45A9-A382-CF2628F75D62}"/>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C7CFBCE-E718-4DD1-8C8D-7B711BA4FF8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BF3212A6-AA0A-43B0-9F9C-BA0DD3AA747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8EAF19CB-02CA-41C5-8249-95026E0E5644}"/>
              </a:ext>
            </a:extLst>
          </p:cNvPr>
          <p:cNvSpPr>
            <a:spLocks noGrp="1"/>
          </p:cNvSpPr>
          <p:nvPr>
            <p:ph type="sldNum" idx="11"/>
          </p:nvPr>
        </p:nvSpPr>
        <p:spPr/>
        <p:txBody>
          <a:bodyPr/>
          <a:lstStyle>
            <a:lvl1pPr>
              <a:defRPr/>
            </a:lvl1pPr>
          </a:lstStyle>
          <a:p>
            <a:fld id="{188EE316-3A23-48B9-BCA5-3D3649770E1C}" type="slidenum">
              <a:rPr lang="fr-FR" altLang="fr-FR"/>
              <a:pPr/>
              <a:t>‹N°›</a:t>
            </a:fld>
            <a:endParaRPr lang="fr-FR" altLang="fr-FR"/>
          </a:p>
        </p:txBody>
      </p:sp>
    </p:spTree>
    <p:extLst>
      <p:ext uri="{BB962C8B-B14F-4D97-AF65-F5344CB8AC3E}">
        <p14:creationId xmlns:p14="http://schemas.microsoft.com/office/powerpoint/2010/main" val="32637165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44C9F0-852D-4FC2-A805-0DAB332548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CD8A79C-3C0A-43A4-8C55-E6AEAEE7680D}"/>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FC1D930-565E-4C74-8DA0-05959991B87E}"/>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5E5CE2F-F544-4588-94EB-613E98FC86FA}"/>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A09E21C4-CD2B-4BBD-9945-80453AB4F803}"/>
              </a:ext>
            </a:extLst>
          </p:cNvPr>
          <p:cNvSpPr>
            <a:spLocks noGrp="1"/>
          </p:cNvSpPr>
          <p:nvPr>
            <p:ph type="sldNum" idx="11"/>
          </p:nvPr>
        </p:nvSpPr>
        <p:spPr/>
        <p:txBody>
          <a:bodyPr/>
          <a:lstStyle>
            <a:lvl1pPr>
              <a:defRPr/>
            </a:lvl1pPr>
          </a:lstStyle>
          <a:p>
            <a:fld id="{84B91638-C40E-4718-A490-9BBC898675ED}" type="slidenum">
              <a:rPr lang="fr-FR" altLang="fr-FR"/>
              <a:pPr/>
              <a:t>‹N°›</a:t>
            </a:fld>
            <a:endParaRPr lang="fr-FR" altLang="fr-FR"/>
          </a:p>
        </p:txBody>
      </p:sp>
    </p:spTree>
    <p:extLst>
      <p:ext uri="{BB962C8B-B14F-4D97-AF65-F5344CB8AC3E}">
        <p14:creationId xmlns:p14="http://schemas.microsoft.com/office/powerpoint/2010/main" val="31164234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564846-7ED7-4E61-933D-6B57C24F3285}"/>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4B2B7A4-FB83-4283-9937-4331D85BCE1F}"/>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7D9C49D-459F-4A99-B30C-4F6F493C7CB0}"/>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A889978-FC0E-43C0-B8D0-433D782DBDE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163951B-296D-43DF-B92B-7C2AB36CF9C5}"/>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433FED7-167D-4D9F-8825-99A91154F3CC}"/>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51804ED9-7874-4D1B-88D9-3C048EAF9C03}"/>
              </a:ext>
            </a:extLst>
          </p:cNvPr>
          <p:cNvSpPr>
            <a:spLocks noGrp="1"/>
          </p:cNvSpPr>
          <p:nvPr>
            <p:ph type="sldNum" idx="11"/>
          </p:nvPr>
        </p:nvSpPr>
        <p:spPr/>
        <p:txBody>
          <a:bodyPr/>
          <a:lstStyle>
            <a:lvl1pPr>
              <a:defRPr/>
            </a:lvl1pPr>
          </a:lstStyle>
          <a:p>
            <a:fld id="{FD916885-8251-44AD-9658-2195ECDD9CD0}" type="slidenum">
              <a:rPr lang="fr-FR" altLang="fr-FR"/>
              <a:pPr/>
              <a:t>‹N°›</a:t>
            </a:fld>
            <a:endParaRPr lang="fr-FR" altLang="fr-FR"/>
          </a:p>
        </p:txBody>
      </p:sp>
    </p:spTree>
    <p:extLst>
      <p:ext uri="{BB962C8B-B14F-4D97-AF65-F5344CB8AC3E}">
        <p14:creationId xmlns:p14="http://schemas.microsoft.com/office/powerpoint/2010/main" val="195789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DDFF3F-4D2F-4C29-A6D6-0A8FDB9AB555}"/>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F56A5A9-EBA1-46A8-97B2-D3DC1B72829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6C915F0-F126-4DA4-BEDC-710679D7F21E}"/>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54E1DB8-0A4E-450D-895B-1B71482CFFB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E09A3D6-D699-4D09-8B87-D277E604E047}"/>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D485E7A-1DFD-4AD4-9D44-605480FD8A0C}"/>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13640204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E2B329-70C4-4F46-BEF9-6C37E6B47492}"/>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8C2CF95-DC11-4E63-B719-6A46527B5EC8}"/>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D5A5F42F-3362-4729-86CE-166B908E8542}"/>
              </a:ext>
            </a:extLst>
          </p:cNvPr>
          <p:cNvSpPr>
            <a:spLocks noGrp="1"/>
          </p:cNvSpPr>
          <p:nvPr>
            <p:ph type="sldNum" idx="11"/>
          </p:nvPr>
        </p:nvSpPr>
        <p:spPr/>
        <p:txBody>
          <a:bodyPr/>
          <a:lstStyle>
            <a:lvl1pPr>
              <a:defRPr/>
            </a:lvl1pPr>
          </a:lstStyle>
          <a:p>
            <a:fld id="{AB6DDDA9-F301-4D47-B52D-A83B234F712D}" type="slidenum">
              <a:rPr lang="fr-FR" altLang="fr-FR"/>
              <a:pPr/>
              <a:t>‹N°›</a:t>
            </a:fld>
            <a:endParaRPr lang="fr-FR" altLang="fr-FR"/>
          </a:p>
        </p:txBody>
      </p:sp>
    </p:spTree>
    <p:extLst>
      <p:ext uri="{BB962C8B-B14F-4D97-AF65-F5344CB8AC3E}">
        <p14:creationId xmlns:p14="http://schemas.microsoft.com/office/powerpoint/2010/main" val="15041851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5ADAE80-1B97-4B0E-A474-255B0F646729}"/>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D0FA58A4-4A77-40F2-82C2-D4C6E41469BA}"/>
              </a:ext>
            </a:extLst>
          </p:cNvPr>
          <p:cNvSpPr>
            <a:spLocks noGrp="1"/>
          </p:cNvSpPr>
          <p:nvPr>
            <p:ph type="sldNum" idx="11"/>
          </p:nvPr>
        </p:nvSpPr>
        <p:spPr/>
        <p:txBody>
          <a:bodyPr/>
          <a:lstStyle>
            <a:lvl1pPr>
              <a:defRPr/>
            </a:lvl1pPr>
          </a:lstStyle>
          <a:p>
            <a:fld id="{7C275A58-0116-4D73-B028-55DF2CFA99FA}" type="slidenum">
              <a:rPr lang="fr-FR" altLang="fr-FR"/>
              <a:pPr/>
              <a:t>‹N°›</a:t>
            </a:fld>
            <a:endParaRPr lang="fr-FR" altLang="fr-FR"/>
          </a:p>
        </p:txBody>
      </p:sp>
    </p:spTree>
    <p:extLst>
      <p:ext uri="{BB962C8B-B14F-4D97-AF65-F5344CB8AC3E}">
        <p14:creationId xmlns:p14="http://schemas.microsoft.com/office/powerpoint/2010/main" val="10384526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E69443-0DAC-4476-B56A-5A6861813A5B}"/>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F53FE67-2E93-4AEE-92CF-86810EF9E18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E67FE78F-4281-4615-A81B-2FF5BA1B165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A0DFDEE-6A5A-4E4A-808C-CB0263C219DD}"/>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E9119039-AF24-4FAA-AD4B-E5EF9CA7A069}"/>
              </a:ext>
            </a:extLst>
          </p:cNvPr>
          <p:cNvSpPr>
            <a:spLocks noGrp="1"/>
          </p:cNvSpPr>
          <p:nvPr>
            <p:ph type="sldNum" idx="11"/>
          </p:nvPr>
        </p:nvSpPr>
        <p:spPr/>
        <p:txBody>
          <a:bodyPr/>
          <a:lstStyle>
            <a:lvl1pPr>
              <a:defRPr/>
            </a:lvl1pPr>
          </a:lstStyle>
          <a:p>
            <a:fld id="{53B1A79B-7625-45F9-A438-B37D05F28169}" type="slidenum">
              <a:rPr lang="fr-FR" altLang="fr-FR"/>
              <a:pPr/>
              <a:t>‹N°›</a:t>
            </a:fld>
            <a:endParaRPr lang="fr-FR" altLang="fr-FR"/>
          </a:p>
        </p:txBody>
      </p:sp>
    </p:spTree>
    <p:extLst>
      <p:ext uri="{BB962C8B-B14F-4D97-AF65-F5344CB8AC3E}">
        <p14:creationId xmlns:p14="http://schemas.microsoft.com/office/powerpoint/2010/main" val="40602494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2BDFD0-0673-4508-AEEF-4A181BD3F4EA}"/>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FECAD15-C7F2-48FA-B359-DF698882C82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0831EE9-E79B-4591-96C6-55365C3D842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2133619-49B2-420C-83B7-211A35558B79}"/>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DA9E1EA6-C729-48D9-8FCA-375D6B9E0097}"/>
              </a:ext>
            </a:extLst>
          </p:cNvPr>
          <p:cNvSpPr>
            <a:spLocks noGrp="1"/>
          </p:cNvSpPr>
          <p:nvPr>
            <p:ph type="sldNum" idx="11"/>
          </p:nvPr>
        </p:nvSpPr>
        <p:spPr/>
        <p:txBody>
          <a:bodyPr/>
          <a:lstStyle>
            <a:lvl1pPr>
              <a:defRPr/>
            </a:lvl1pPr>
          </a:lstStyle>
          <a:p>
            <a:fld id="{D8BD5E12-7474-4D2F-8542-4C0C006D9196}" type="slidenum">
              <a:rPr lang="fr-FR" altLang="fr-FR"/>
              <a:pPr/>
              <a:t>‹N°›</a:t>
            </a:fld>
            <a:endParaRPr lang="fr-FR" altLang="fr-FR"/>
          </a:p>
        </p:txBody>
      </p:sp>
    </p:spTree>
    <p:extLst>
      <p:ext uri="{BB962C8B-B14F-4D97-AF65-F5344CB8AC3E}">
        <p14:creationId xmlns:p14="http://schemas.microsoft.com/office/powerpoint/2010/main" val="39467135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7FE850-90F5-4466-951E-8993EC33C5AD}"/>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1788DF2-13D7-498A-9C86-C9BAC916F8D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9B52775-B29A-48D3-AA4D-E7A78AC7970D}"/>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8583C233-C507-4FE6-9986-0668443EF8C3}"/>
              </a:ext>
            </a:extLst>
          </p:cNvPr>
          <p:cNvSpPr>
            <a:spLocks noGrp="1"/>
          </p:cNvSpPr>
          <p:nvPr>
            <p:ph type="sldNum" idx="11"/>
          </p:nvPr>
        </p:nvSpPr>
        <p:spPr/>
        <p:txBody>
          <a:bodyPr/>
          <a:lstStyle>
            <a:lvl1pPr>
              <a:defRPr/>
            </a:lvl1pPr>
          </a:lstStyle>
          <a:p>
            <a:fld id="{68359673-BAB0-478C-9990-94E23B4A224F}" type="slidenum">
              <a:rPr lang="fr-FR" altLang="fr-FR"/>
              <a:pPr/>
              <a:t>‹N°›</a:t>
            </a:fld>
            <a:endParaRPr lang="fr-FR" altLang="fr-FR"/>
          </a:p>
        </p:txBody>
      </p:sp>
    </p:spTree>
    <p:extLst>
      <p:ext uri="{BB962C8B-B14F-4D97-AF65-F5344CB8AC3E}">
        <p14:creationId xmlns:p14="http://schemas.microsoft.com/office/powerpoint/2010/main" val="13588868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51F0800-BC59-4D1F-A7AB-62F6E65C24C4}"/>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F137E63-657B-4346-8BC1-785CD2499C0E}"/>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DEEA750-1AF5-4516-B325-E1FFAABD1A67}"/>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C43CEC6F-8441-43FC-8171-CEA3CC366E9D}"/>
              </a:ext>
            </a:extLst>
          </p:cNvPr>
          <p:cNvSpPr>
            <a:spLocks noGrp="1"/>
          </p:cNvSpPr>
          <p:nvPr>
            <p:ph type="sldNum" idx="11"/>
          </p:nvPr>
        </p:nvSpPr>
        <p:spPr/>
        <p:txBody>
          <a:bodyPr/>
          <a:lstStyle>
            <a:lvl1pPr>
              <a:defRPr/>
            </a:lvl1pPr>
          </a:lstStyle>
          <a:p>
            <a:fld id="{AD60B763-E6F4-4B04-BF0B-75CD57E7A607}" type="slidenum">
              <a:rPr lang="fr-FR" altLang="fr-FR"/>
              <a:pPr/>
              <a:t>‹N°›</a:t>
            </a:fld>
            <a:endParaRPr lang="fr-FR" altLang="fr-FR"/>
          </a:p>
        </p:txBody>
      </p:sp>
    </p:spTree>
    <p:extLst>
      <p:ext uri="{BB962C8B-B14F-4D97-AF65-F5344CB8AC3E}">
        <p14:creationId xmlns:p14="http://schemas.microsoft.com/office/powerpoint/2010/main" val="311452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3AA699-72A8-4BB5-9B7E-0874D3949AB2}"/>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DAF845B-3A7A-4F8B-A064-0E3D7CA3DA1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50733DC-72D0-40FA-A950-8F3B61FD3269}"/>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321C02E-291A-41C8-B069-340137B2FC3B}"/>
              </a:ext>
            </a:extLst>
          </p:cNvPr>
          <p:cNvSpPr>
            <a:spLocks noGrp="1"/>
          </p:cNvSpPr>
          <p:nvPr>
            <p:ph type="sldNum" idx="11"/>
          </p:nvPr>
        </p:nvSpPr>
        <p:spPr/>
        <p:txBody>
          <a:bodyPr/>
          <a:lstStyle>
            <a:lvl1pPr>
              <a:defRPr/>
            </a:lvl1pPr>
          </a:lstStyle>
          <a:p>
            <a:fld id="{CC37AB41-D10D-4B0A-A95A-BFAFE472CFF4}" type="slidenum">
              <a:rPr lang="fr-FR" altLang="fr-FR"/>
              <a:pPr/>
              <a:t>‹N°›</a:t>
            </a:fld>
            <a:endParaRPr lang="fr-FR" altLang="fr-FR"/>
          </a:p>
        </p:txBody>
      </p:sp>
    </p:spTree>
    <p:extLst>
      <p:ext uri="{BB962C8B-B14F-4D97-AF65-F5344CB8AC3E}">
        <p14:creationId xmlns:p14="http://schemas.microsoft.com/office/powerpoint/2010/main" val="73865517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09A821-477E-4192-AF8E-6A96E0E1DBE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05B1ECB-B372-402D-82FF-A001E5941D8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480982E-7F49-41D5-BBC5-C47C829BFC3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199EE763-3402-4131-A1C1-26827A66F93D}"/>
              </a:ext>
            </a:extLst>
          </p:cNvPr>
          <p:cNvSpPr>
            <a:spLocks noGrp="1"/>
          </p:cNvSpPr>
          <p:nvPr>
            <p:ph type="sldNum" idx="11"/>
          </p:nvPr>
        </p:nvSpPr>
        <p:spPr/>
        <p:txBody>
          <a:bodyPr/>
          <a:lstStyle>
            <a:lvl1pPr>
              <a:defRPr/>
            </a:lvl1pPr>
          </a:lstStyle>
          <a:p>
            <a:fld id="{93416312-39EA-4DC2-9495-E50301DE3920}" type="slidenum">
              <a:rPr lang="fr-FR" altLang="fr-FR"/>
              <a:pPr/>
              <a:t>‹N°›</a:t>
            </a:fld>
            <a:endParaRPr lang="fr-FR" altLang="fr-FR"/>
          </a:p>
        </p:txBody>
      </p:sp>
    </p:spTree>
    <p:extLst>
      <p:ext uri="{BB962C8B-B14F-4D97-AF65-F5344CB8AC3E}">
        <p14:creationId xmlns:p14="http://schemas.microsoft.com/office/powerpoint/2010/main" val="264859014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64DB36-65A3-4871-BB50-AA3C185A0E50}"/>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84B78C2-3B7D-4449-8081-02132A77A2A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54332C9-4918-4218-9E82-E2C593D101FC}"/>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6324E33F-706B-4E04-8280-316215B38E11}"/>
              </a:ext>
            </a:extLst>
          </p:cNvPr>
          <p:cNvSpPr>
            <a:spLocks noGrp="1"/>
          </p:cNvSpPr>
          <p:nvPr>
            <p:ph type="sldNum" idx="11"/>
          </p:nvPr>
        </p:nvSpPr>
        <p:spPr/>
        <p:txBody>
          <a:bodyPr/>
          <a:lstStyle>
            <a:lvl1pPr>
              <a:defRPr/>
            </a:lvl1pPr>
          </a:lstStyle>
          <a:p>
            <a:fld id="{5D7017C5-673D-47B7-BF90-AD5352F8361F}" type="slidenum">
              <a:rPr lang="fr-FR" altLang="fr-FR"/>
              <a:pPr/>
              <a:t>‹N°›</a:t>
            </a:fld>
            <a:endParaRPr lang="fr-FR" altLang="fr-FR"/>
          </a:p>
        </p:txBody>
      </p:sp>
    </p:spTree>
    <p:extLst>
      <p:ext uri="{BB962C8B-B14F-4D97-AF65-F5344CB8AC3E}">
        <p14:creationId xmlns:p14="http://schemas.microsoft.com/office/powerpoint/2010/main" val="6134822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C38C97-1D04-49E5-8455-9363D7BA118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496D045-13AE-49C1-8FF9-DFFA645DBC1B}"/>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0DEB1E0-11AC-4FD8-BB7B-D152D532DE06}"/>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B8EF083-5B90-4D2A-8F6F-91C488C7B13E}"/>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520C9043-D1CC-404C-A9E7-9EA26842C0AF}"/>
              </a:ext>
            </a:extLst>
          </p:cNvPr>
          <p:cNvSpPr>
            <a:spLocks noGrp="1"/>
          </p:cNvSpPr>
          <p:nvPr>
            <p:ph type="sldNum" idx="11"/>
          </p:nvPr>
        </p:nvSpPr>
        <p:spPr/>
        <p:txBody>
          <a:bodyPr/>
          <a:lstStyle>
            <a:lvl1pPr>
              <a:defRPr/>
            </a:lvl1pPr>
          </a:lstStyle>
          <a:p>
            <a:fld id="{FE75AF63-22FD-41EB-BB63-E8480E56EB3F}" type="slidenum">
              <a:rPr lang="fr-FR" altLang="fr-FR"/>
              <a:pPr/>
              <a:t>‹N°›</a:t>
            </a:fld>
            <a:endParaRPr lang="fr-FR" altLang="fr-FR"/>
          </a:p>
        </p:txBody>
      </p:sp>
    </p:spTree>
    <p:extLst>
      <p:ext uri="{BB962C8B-B14F-4D97-AF65-F5344CB8AC3E}">
        <p14:creationId xmlns:p14="http://schemas.microsoft.com/office/powerpoint/2010/main" val="146341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49E1EE-79B1-4CFD-B7DC-142463F278EA}"/>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CF4DE22-2D81-4433-92FC-BBF63D896375}"/>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15621004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26C397-28C1-45E7-8000-DB2600B8C42B}"/>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0C9D9C7-C4CC-45DF-9F23-8543B5D1638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8A3D3DE-90D7-4546-99D2-971CF9C6DC63}"/>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87F274A-308D-4364-8CA3-D23384C827C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F290DCB-80A3-41C7-82C4-33DBCFA7CE55}"/>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4218307-38FE-4A81-9BF5-E9784AAEE04D}"/>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3EF3FF31-16BC-4BFC-84BC-1BA721033A04}"/>
              </a:ext>
            </a:extLst>
          </p:cNvPr>
          <p:cNvSpPr>
            <a:spLocks noGrp="1"/>
          </p:cNvSpPr>
          <p:nvPr>
            <p:ph type="sldNum" idx="11"/>
          </p:nvPr>
        </p:nvSpPr>
        <p:spPr/>
        <p:txBody>
          <a:bodyPr/>
          <a:lstStyle>
            <a:lvl1pPr>
              <a:defRPr/>
            </a:lvl1pPr>
          </a:lstStyle>
          <a:p>
            <a:fld id="{7A766264-C1A4-4A5E-B2FA-D87B7FE2DB47}" type="slidenum">
              <a:rPr lang="fr-FR" altLang="fr-FR"/>
              <a:pPr/>
              <a:t>‹N°›</a:t>
            </a:fld>
            <a:endParaRPr lang="fr-FR" altLang="fr-FR"/>
          </a:p>
        </p:txBody>
      </p:sp>
    </p:spTree>
    <p:extLst>
      <p:ext uri="{BB962C8B-B14F-4D97-AF65-F5344CB8AC3E}">
        <p14:creationId xmlns:p14="http://schemas.microsoft.com/office/powerpoint/2010/main" val="64598543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8FCB0B-EBAF-464B-B49E-FA4FE32B356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B2856C0-5C3D-4ABB-9631-655D9AA927A3}"/>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1294A036-EC87-4D48-8028-F5D167C0E696}"/>
              </a:ext>
            </a:extLst>
          </p:cNvPr>
          <p:cNvSpPr>
            <a:spLocks noGrp="1"/>
          </p:cNvSpPr>
          <p:nvPr>
            <p:ph type="sldNum" idx="11"/>
          </p:nvPr>
        </p:nvSpPr>
        <p:spPr/>
        <p:txBody>
          <a:bodyPr/>
          <a:lstStyle>
            <a:lvl1pPr>
              <a:defRPr/>
            </a:lvl1pPr>
          </a:lstStyle>
          <a:p>
            <a:fld id="{54F34226-E7B6-4C74-ADB3-1962DE3BF9A2}" type="slidenum">
              <a:rPr lang="fr-FR" altLang="fr-FR"/>
              <a:pPr/>
              <a:t>‹N°›</a:t>
            </a:fld>
            <a:endParaRPr lang="fr-FR" altLang="fr-FR"/>
          </a:p>
        </p:txBody>
      </p:sp>
    </p:spTree>
    <p:extLst>
      <p:ext uri="{BB962C8B-B14F-4D97-AF65-F5344CB8AC3E}">
        <p14:creationId xmlns:p14="http://schemas.microsoft.com/office/powerpoint/2010/main" val="32245524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61352B0-0E4E-449A-9170-2219566F7394}"/>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A9B0AECF-A7CF-4501-A3CE-DE30FB65C232}"/>
              </a:ext>
            </a:extLst>
          </p:cNvPr>
          <p:cNvSpPr>
            <a:spLocks noGrp="1"/>
          </p:cNvSpPr>
          <p:nvPr>
            <p:ph type="sldNum" idx="11"/>
          </p:nvPr>
        </p:nvSpPr>
        <p:spPr/>
        <p:txBody>
          <a:bodyPr/>
          <a:lstStyle>
            <a:lvl1pPr>
              <a:defRPr/>
            </a:lvl1pPr>
          </a:lstStyle>
          <a:p>
            <a:fld id="{0F484C79-2103-4498-87F6-26733A7CC648}" type="slidenum">
              <a:rPr lang="fr-FR" altLang="fr-FR"/>
              <a:pPr/>
              <a:t>‹N°›</a:t>
            </a:fld>
            <a:endParaRPr lang="fr-FR" altLang="fr-FR"/>
          </a:p>
        </p:txBody>
      </p:sp>
    </p:spTree>
    <p:extLst>
      <p:ext uri="{BB962C8B-B14F-4D97-AF65-F5344CB8AC3E}">
        <p14:creationId xmlns:p14="http://schemas.microsoft.com/office/powerpoint/2010/main" val="8188921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5FA1CA-CB33-4185-A355-FC3D29E73B1A}"/>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D616E13-C48D-44F7-AAEE-34D8DF2D47F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617D2829-3E9F-471C-9A2D-4144EEE63F5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8DF7C3E-9421-4D92-B6A9-B7F933BC1E00}"/>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0221612E-F965-4830-AFEB-DC96633EBD38}"/>
              </a:ext>
            </a:extLst>
          </p:cNvPr>
          <p:cNvSpPr>
            <a:spLocks noGrp="1"/>
          </p:cNvSpPr>
          <p:nvPr>
            <p:ph type="sldNum" idx="11"/>
          </p:nvPr>
        </p:nvSpPr>
        <p:spPr/>
        <p:txBody>
          <a:bodyPr/>
          <a:lstStyle>
            <a:lvl1pPr>
              <a:defRPr/>
            </a:lvl1pPr>
          </a:lstStyle>
          <a:p>
            <a:fld id="{DF13212F-CDEE-4C9C-8E49-C0D99B2069B0}" type="slidenum">
              <a:rPr lang="fr-FR" altLang="fr-FR"/>
              <a:pPr/>
              <a:t>‹N°›</a:t>
            </a:fld>
            <a:endParaRPr lang="fr-FR" altLang="fr-FR"/>
          </a:p>
        </p:txBody>
      </p:sp>
    </p:spTree>
    <p:extLst>
      <p:ext uri="{BB962C8B-B14F-4D97-AF65-F5344CB8AC3E}">
        <p14:creationId xmlns:p14="http://schemas.microsoft.com/office/powerpoint/2010/main" val="20068253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3F3D98-1DF8-413F-B2FD-44A5629BCE16}"/>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6957E2-B31E-410C-BB84-96F46E93BF0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705A9456-FF1F-473E-87B7-BA069560EDF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C567515-DAC7-4FAE-B032-A31ED262595C}"/>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3293EF89-0360-40A1-A642-79E1F71D2018}"/>
              </a:ext>
            </a:extLst>
          </p:cNvPr>
          <p:cNvSpPr>
            <a:spLocks noGrp="1"/>
          </p:cNvSpPr>
          <p:nvPr>
            <p:ph type="sldNum" idx="11"/>
          </p:nvPr>
        </p:nvSpPr>
        <p:spPr/>
        <p:txBody>
          <a:bodyPr/>
          <a:lstStyle>
            <a:lvl1pPr>
              <a:defRPr/>
            </a:lvl1pPr>
          </a:lstStyle>
          <a:p>
            <a:fld id="{7A310662-49F2-483B-B017-5AB55323BC9B}" type="slidenum">
              <a:rPr lang="fr-FR" altLang="fr-FR"/>
              <a:pPr/>
              <a:t>‹N°›</a:t>
            </a:fld>
            <a:endParaRPr lang="fr-FR" altLang="fr-FR"/>
          </a:p>
        </p:txBody>
      </p:sp>
    </p:spTree>
    <p:extLst>
      <p:ext uri="{BB962C8B-B14F-4D97-AF65-F5344CB8AC3E}">
        <p14:creationId xmlns:p14="http://schemas.microsoft.com/office/powerpoint/2010/main" val="32539775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BC4B33-5185-4D81-9821-E5A32F6BFAA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F23C434-9FE6-40C7-8495-E6972AB533E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55EBB06-B781-40F8-93E9-7E9A52344E06}"/>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17D034F6-802B-473B-941A-24C9BAEB662E}"/>
              </a:ext>
            </a:extLst>
          </p:cNvPr>
          <p:cNvSpPr>
            <a:spLocks noGrp="1"/>
          </p:cNvSpPr>
          <p:nvPr>
            <p:ph type="sldNum" idx="11"/>
          </p:nvPr>
        </p:nvSpPr>
        <p:spPr/>
        <p:txBody>
          <a:bodyPr/>
          <a:lstStyle>
            <a:lvl1pPr>
              <a:defRPr/>
            </a:lvl1pPr>
          </a:lstStyle>
          <a:p>
            <a:fld id="{B5258A89-5E05-49E7-B484-DA27FDC01EF2}" type="slidenum">
              <a:rPr lang="fr-FR" altLang="fr-FR"/>
              <a:pPr/>
              <a:t>‹N°›</a:t>
            </a:fld>
            <a:endParaRPr lang="fr-FR" altLang="fr-FR"/>
          </a:p>
        </p:txBody>
      </p:sp>
    </p:spTree>
    <p:extLst>
      <p:ext uri="{BB962C8B-B14F-4D97-AF65-F5344CB8AC3E}">
        <p14:creationId xmlns:p14="http://schemas.microsoft.com/office/powerpoint/2010/main" val="4980882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735CDE4-1E97-4E69-94CF-CF40AFACC5A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840310D-5CCD-4774-BA4B-E7B26BB66460}"/>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0637C7D-A195-41E3-85C0-8C22C0A939B8}"/>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50B053C4-B83E-41AC-A966-23D556CD2471}"/>
              </a:ext>
            </a:extLst>
          </p:cNvPr>
          <p:cNvSpPr>
            <a:spLocks noGrp="1"/>
          </p:cNvSpPr>
          <p:nvPr>
            <p:ph type="sldNum" idx="11"/>
          </p:nvPr>
        </p:nvSpPr>
        <p:spPr/>
        <p:txBody>
          <a:bodyPr/>
          <a:lstStyle>
            <a:lvl1pPr>
              <a:defRPr/>
            </a:lvl1pPr>
          </a:lstStyle>
          <a:p>
            <a:fld id="{90E3D748-0F0A-47D5-9620-75540671D94E}" type="slidenum">
              <a:rPr lang="fr-FR" altLang="fr-FR"/>
              <a:pPr/>
              <a:t>‹N°›</a:t>
            </a:fld>
            <a:endParaRPr lang="fr-FR" altLang="fr-FR"/>
          </a:p>
        </p:txBody>
      </p:sp>
    </p:spTree>
    <p:extLst>
      <p:ext uri="{BB962C8B-B14F-4D97-AF65-F5344CB8AC3E}">
        <p14:creationId xmlns:p14="http://schemas.microsoft.com/office/powerpoint/2010/main" val="38769800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2CCD65-F471-4142-862E-469876995DDD}"/>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FC9CC1F-E027-46FD-AA1A-A4CB72E2524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BFAA717-50C9-4B13-B1BC-1F84BACD60B9}"/>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D099D9DE-A60F-4D59-B3A9-BF90ADBD64D9}"/>
              </a:ext>
            </a:extLst>
          </p:cNvPr>
          <p:cNvSpPr>
            <a:spLocks noGrp="1"/>
          </p:cNvSpPr>
          <p:nvPr>
            <p:ph type="sldNum" idx="11"/>
          </p:nvPr>
        </p:nvSpPr>
        <p:spPr/>
        <p:txBody>
          <a:bodyPr/>
          <a:lstStyle>
            <a:lvl1pPr>
              <a:defRPr/>
            </a:lvl1pPr>
          </a:lstStyle>
          <a:p>
            <a:fld id="{A9E73985-A4BE-4D42-972E-9656AA53732E}" type="slidenum">
              <a:rPr lang="fr-FR" altLang="fr-FR"/>
              <a:pPr/>
              <a:t>‹N°›</a:t>
            </a:fld>
            <a:endParaRPr lang="fr-FR" altLang="fr-FR"/>
          </a:p>
        </p:txBody>
      </p:sp>
    </p:spTree>
    <p:extLst>
      <p:ext uri="{BB962C8B-B14F-4D97-AF65-F5344CB8AC3E}">
        <p14:creationId xmlns:p14="http://schemas.microsoft.com/office/powerpoint/2010/main" val="7709253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A773A6-AEE6-426A-BC0F-B2E2C948F91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B118D72-4D94-4E69-90E5-5ED28E8EC39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7A6DDD0-69D5-4EE7-AE8F-7E81148BF82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9AE7E0AC-C985-4284-AF14-7F644D3AAA11}"/>
              </a:ext>
            </a:extLst>
          </p:cNvPr>
          <p:cNvSpPr>
            <a:spLocks noGrp="1"/>
          </p:cNvSpPr>
          <p:nvPr>
            <p:ph type="sldNum" idx="11"/>
          </p:nvPr>
        </p:nvSpPr>
        <p:spPr/>
        <p:txBody>
          <a:bodyPr/>
          <a:lstStyle>
            <a:lvl1pPr>
              <a:defRPr/>
            </a:lvl1pPr>
          </a:lstStyle>
          <a:p>
            <a:fld id="{76F2A518-2F53-40AA-A359-B68792B1407A}" type="slidenum">
              <a:rPr lang="fr-FR" altLang="fr-FR"/>
              <a:pPr/>
              <a:t>‹N°›</a:t>
            </a:fld>
            <a:endParaRPr lang="fr-FR" altLang="fr-FR"/>
          </a:p>
        </p:txBody>
      </p:sp>
    </p:spTree>
    <p:extLst>
      <p:ext uri="{BB962C8B-B14F-4D97-AF65-F5344CB8AC3E}">
        <p14:creationId xmlns:p14="http://schemas.microsoft.com/office/powerpoint/2010/main" val="29569492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83846E-040C-4CB5-8E3D-F001D40D93AE}"/>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E0AC39E6-9A34-4245-A5F1-D876A381B5F5}"/>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27CA98E-1D80-409A-803D-A9C7C1C54940}"/>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EE969A49-4EA5-406C-8A64-E1283D0FF106}"/>
              </a:ext>
            </a:extLst>
          </p:cNvPr>
          <p:cNvSpPr>
            <a:spLocks noGrp="1"/>
          </p:cNvSpPr>
          <p:nvPr>
            <p:ph type="sldNum" idx="11"/>
          </p:nvPr>
        </p:nvSpPr>
        <p:spPr/>
        <p:txBody>
          <a:bodyPr/>
          <a:lstStyle>
            <a:lvl1pPr>
              <a:defRPr/>
            </a:lvl1pPr>
          </a:lstStyle>
          <a:p>
            <a:fld id="{F6930514-5E5D-4FE7-A79A-3D6D950B221E}" type="slidenum">
              <a:rPr lang="fr-FR" altLang="fr-FR"/>
              <a:pPr/>
              <a:t>‹N°›</a:t>
            </a:fld>
            <a:endParaRPr lang="fr-FR" altLang="fr-FR"/>
          </a:p>
        </p:txBody>
      </p:sp>
    </p:spTree>
    <p:extLst>
      <p:ext uri="{BB962C8B-B14F-4D97-AF65-F5344CB8AC3E}">
        <p14:creationId xmlns:p14="http://schemas.microsoft.com/office/powerpoint/2010/main" val="2896699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6B6C36D-11DF-46F8-A9AD-2A92EFDB149F}"/>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10036650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8E0B46-8365-42C4-A0AD-51E9F11A464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3C97E5D-326E-4A93-96BF-91C9B28E7049}"/>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02F3005-9CB8-4674-A4EB-98A5ADEFEAA8}"/>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766FDB98-28DD-44B1-8199-CCAF459AC784}"/>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9CCA583F-2DD2-4EA8-A856-4ED014CC8A88}"/>
              </a:ext>
            </a:extLst>
          </p:cNvPr>
          <p:cNvSpPr>
            <a:spLocks noGrp="1"/>
          </p:cNvSpPr>
          <p:nvPr>
            <p:ph type="sldNum" idx="11"/>
          </p:nvPr>
        </p:nvSpPr>
        <p:spPr/>
        <p:txBody>
          <a:bodyPr/>
          <a:lstStyle>
            <a:lvl1pPr>
              <a:defRPr/>
            </a:lvl1pPr>
          </a:lstStyle>
          <a:p>
            <a:fld id="{EB883BC5-0733-45CD-9659-D7128E1E6243}" type="slidenum">
              <a:rPr lang="fr-FR" altLang="fr-FR"/>
              <a:pPr/>
              <a:t>‹N°›</a:t>
            </a:fld>
            <a:endParaRPr lang="fr-FR" altLang="fr-FR"/>
          </a:p>
        </p:txBody>
      </p:sp>
    </p:spTree>
    <p:extLst>
      <p:ext uri="{BB962C8B-B14F-4D97-AF65-F5344CB8AC3E}">
        <p14:creationId xmlns:p14="http://schemas.microsoft.com/office/powerpoint/2010/main" val="18412305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5DE234-6113-4056-B3A7-D420AA0BC3B0}"/>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894662D-067E-4919-A910-B1E40311E29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DBE427F-12AA-402A-8F5D-D6B94DAAADBC}"/>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89F4F08-F4FD-4B29-A5FE-6AFA15210BC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D351AD4-3F76-4464-98E0-6B5C71499930}"/>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83A5EFB-7BD7-405A-90B4-4F51E9719853}"/>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0BEA675A-E1B7-4456-9D5A-C5888097982C}"/>
              </a:ext>
            </a:extLst>
          </p:cNvPr>
          <p:cNvSpPr>
            <a:spLocks noGrp="1"/>
          </p:cNvSpPr>
          <p:nvPr>
            <p:ph type="sldNum" idx="11"/>
          </p:nvPr>
        </p:nvSpPr>
        <p:spPr/>
        <p:txBody>
          <a:bodyPr/>
          <a:lstStyle>
            <a:lvl1pPr>
              <a:defRPr/>
            </a:lvl1pPr>
          </a:lstStyle>
          <a:p>
            <a:fld id="{666A1B2B-4C45-4610-A2B2-91C90FB04F51}" type="slidenum">
              <a:rPr lang="fr-FR" altLang="fr-FR"/>
              <a:pPr/>
              <a:t>‹N°›</a:t>
            </a:fld>
            <a:endParaRPr lang="fr-FR" altLang="fr-FR"/>
          </a:p>
        </p:txBody>
      </p:sp>
    </p:spTree>
    <p:extLst>
      <p:ext uri="{BB962C8B-B14F-4D97-AF65-F5344CB8AC3E}">
        <p14:creationId xmlns:p14="http://schemas.microsoft.com/office/powerpoint/2010/main" val="360689259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22168D-952E-4B43-8CA3-8657EC3C31D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9E786D9-5906-4FCC-8452-ABF1A9A5CC2A}"/>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18A0373C-81DA-43B1-849A-E5D2270ED038}"/>
              </a:ext>
            </a:extLst>
          </p:cNvPr>
          <p:cNvSpPr>
            <a:spLocks noGrp="1"/>
          </p:cNvSpPr>
          <p:nvPr>
            <p:ph type="sldNum" idx="11"/>
          </p:nvPr>
        </p:nvSpPr>
        <p:spPr/>
        <p:txBody>
          <a:bodyPr/>
          <a:lstStyle>
            <a:lvl1pPr>
              <a:defRPr/>
            </a:lvl1pPr>
          </a:lstStyle>
          <a:p>
            <a:fld id="{9392FF17-32EC-485C-A8FB-DDAD025BEAC5}" type="slidenum">
              <a:rPr lang="fr-FR" altLang="fr-FR"/>
              <a:pPr/>
              <a:t>‹N°›</a:t>
            </a:fld>
            <a:endParaRPr lang="fr-FR" altLang="fr-FR"/>
          </a:p>
        </p:txBody>
      </p:sp>
    </p:spTree>
    <p:extLst>
      <p:ext uri="{BB962C8B-B14F-4D97-AF65-F5344CB8AC3E}">
        <p14:creationId xmlns:p14="http://schemas.microsoft.com/office/powerpoint/2010/main" val="392010745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FD64682-6D8B-4D90-9A15-C23D7B2D39A7}"/>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D555EB64-1949-4CAF-B9C6-F3019378FCA2}"/>
              </a:ext>
            </a:extLst>
          </p:cNvPr>
          <p:cNvSpPr>
            <a:spLocks noGrp="1"/>
          </p:cNvSpPr>
          <p:nvPr>
            <p:ph type="sldNum" idx="11"/>
          </p:nvPr>
        </p:nvSpPr>
        <p:spPr/>
        <p:txBody>
          <a:bodyPr/>
          <a:lstStyle>
            <a:lvl1pPr>
              <a:defRPr/>
            </a:lvl1pPr>
          </a:lstStyle>
          <a:p>
            <a:fld id="{96728F31-EA1F-4DFE-B35B-8A6DDFAD144D}" type="slidenum">
              <a:rPr lang="fr-FR" altLang="fr-FR"/>
              <a:pPr/>
              <a:t>‹N°›</a:t>
            </a:fld>
            <a:endParaRPr lang="fr-FR" altLang="fr-FR"/>
          </a:p>
        </p:txBody>
      </p:sp>
    </p:spTree>
    <p:extLst>
      <p:ext uri="{BB962C8B-B14F-4D97-AF65-F5344CB8AC3E}">
        <p14:creationId xmlns:p14="http://schemas.microsoft.com/office/powerpoint/2010/main" val="29590028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6F8111-4B2E-4379-9DDD-83C821D950AB}"/>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AE0A6F8-084C-4B97-8286-F73C463ACB8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BA7B02E-B380-4949-B64B-6B768342421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2F67F2D-4CB4-4880-9830-73A02177DEFF}"/>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6D766447-4B4A-484E-ABCC-714CFAE8F7A6}"/>
              </a:ext>
            </a:extLst>
          </p:cNvPr>
          <p:cNvSpPr>
            <a:spLocks noGrp="1"/>
          </p:cNvSpPr>
          <p:nvPr>
            <p:ph type="sldNum" idx="11"/>
          </p:nvPr>
        </p:nvSpPr>
        <p:spPr/>
        <p:txBody>
          <a:bodyPr/>
          <a:lstStyle>
            <a:lvl1pPr>
              <a:defRPr/>
            </a:lvl1pPr>
          </a:lstStyle>
          <a:p>
            <a:fld id="{BD83C272-2DBE-46BE-9712-0BF934E9FE48}" type="slidenum">
              <a:rPr lang="fr-FR" altLang="fr-FR"/>
              <a:pPr/>
              <a:t>‹N°›</a:t>
            </a:fld>
            <a:endParaRPr lang="fr-FR" altLang="fr-FR"/>
          </a:p>
        </p:txBody>
      </p:sp>
    </p:spTree>
    <p:extLst>
      <p:ext uri="{BB962C8B-B14F-4D97-AF65-F5344CB8AC3E}">
        <p14:creationId xmlns:p14="http://schemas.microsoft.com/office/powerpoint/2010/main" val="41196161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C4C770-C912-45A5-8369-DBFCBF28BD9D}"/>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FBFB892-9F12-4213-8978-132F9DB5EF0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C9D12BB-0DB8-40B7-9912-A758B16AE40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4D0EEB4-DF8E-41B5-815C-C40AF770199A}"/>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9FF048E1-5738-44EB-93BF-78A10AF571AD}"/>
              </a:ext>
            </a:extLst>
          </p:cNvPr>
          <p:cNvSpPr>
            <a:spLocks noGrp="1"/>
          </p:cNvSpPr>
          <p:nvPr>
            <p:ph type="sldNum" idx="11"/>
          </p:nvPr>
        </p:nvSpPr>
        <p:spPr/>
        <p:txBody>
          <a:bodyPr/>
          <a:lstStyle>
            <a:lvl1pPr>
              <a:defRPr/>
            </a:lvl1pPr>
          </a:lstStyle>
          <a:p>
            <a:fld id="{046C22D4-BE3B-4BD4-97D0-9303661A49F0}" type="slidenum">
              <a:rPr lang="fr-FR" altLang="fr-FR"/>
              <a:pPr/>
              <a:t>‹N°›</a:t>
            </a:fld>
            <a:endParaRPr lang="fr-FR" altLang="fr-FR"/>
          </a:p>
        </p:txBody>
      </p:sp>
    </p:spTree>
    <p:extLst>
      <p:ext uri="{BB962C8B-B14F-4D97-AF65-F5344CB8AC3E}">
        <p14:creationId xmlns:p14="http://schemas.microsoft.com/office/powerpoint/2010/main" val="343136091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6BAB22-DC1F-49E7-9C18-83DFF5721C8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17D91B9-4D70-4131-B841-94D8F7A869D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3F84C72-70EA-44B9-9253-3EA2D3BDEFDC}"/>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157E4945-A455-4B66-9349-234ED56EDEB3}"/>
              </a:ext>
            </a:extLst>
          </p:cNvPr>
          <p:cNvSpPr>
            <a:spLocks noGrp="1"/>
          </p:cNvSpPr>
          <p:nvPr>
            <p:ph type="sldNum" idx="11"/>
          </p:nvPr>
        </p:nvSpPr>
        <p:spPr/>
        <p:txBody>
          <a:bodyPr/>
          <a:lstStyle>
            <a:lvl1pPr>
              <a:defRPr/>
            </a:lvl1pPr>
          </a:lstStyle>
          <a:p>
            <a:fld id="{1FF08845-BECC-426D-8C53-EAB8DC7826C3}" type="slidenum">
              <a:rPr lang="fr-FR" altLang="fr-FR"/>
              <a:pPr/>
              <a:t>‹N°›</a:t>
            </a:fld>
            <a:endParaRPr lang="fr-FR" altLang="fr-FR"/>
          </a:p>
        </p:txBody>
      </p:sp>
    </p:spTree>
    <p:extLst>
      <p:ext uri="{BB962C8B-B14F-4D97-AF65-F5344CB8AC3E}">
        <p14:creationId xmlns:p14="http://schemas.microsoft.com/office/powerpoint/2010/main" val="36328403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5005E6D-2A0C-4ECD-969A-422CE95745C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8DF9673-0FDF-4687-AE90-A500DFC38887}"/>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0DA5E53-935E-47B9-BE87-B5C921562FD5}"/>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7634F698-A84E-40A6-A0CB-2C521D80730E}"/>
              </a:ext>
            </a:extLst>
          </p:cNvPr>
          <p:cNvSpPr>
            <a:spLocks noGrp="1"/>
          </p:cNvSpPr>
          <p:nvPr>
            <p:ph type="sldNum" idx="11"/>
          </p:nvPr>
        </p:nvSpPr>
        <p:spPr/>
        <p:txBody>
          <a:bodyPr/>
          <a:lstStyle>
            <a:lvl1pPr>
              <a:defRPr/>
            </a:lvl1pPr>
          </a:lstStyle>
          <a:p>
            <a:fld id="{F5313864-013B-44BB-A3A1-D4F41891B66A}" type="slidenum">
              <a:rPr lang="fr-FR" altLang="fr-FR"/>
              <a:pPr/>
              <a:t>‹N°›</a:t>
            </a:fld>
            <a:endParaRPr lang="fr-FR" altLang="fr-FR"/>
          </a:p>
        </p:txBody>
      </p:sp>
    </p:spTree>
    <p:extLst>
      <p:ext uri="{BB962C8B-B14F-4D97-AF65-F5344CB8AC3E}">
        <p14:creationId xmlns:p14="http://schemas.microsoft.com/office/powerpoint/2010/main" val="1818594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AC843A-7AC5-4945-A3E9-C4D72134C135}"/>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6C93B49-8D64-4315-A2AB-0B3322F1339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ABA178F-23AD-4562-BEFE-F9B1BE97290A}"/>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30041905-5589-4297-85FF-58B63B8980D0}"/>
              </a:ext>
            </a:extLst>
          </p:cNvPr>
          <p:cNvSpPr>
            <a:spLocks noGrp="1"/>
          </p:cNvSpPr>
          <p:nvPr>
            <p:ph type="sldNum" idx="11"/>
          </p:nvPr>
        </p:nvSpPr>
        <p:spPr/>
        <p:txBody>
          <a:bodyPr/>
          <a:lstStyle>
            <a:lvl1pPr>
              <a:defRPr/>
            </a:lvl1pPr>
          </a:lstStyle>
          <a:p>
            <a:fld id="{7ECC8D4C-DE63-4893-A27F-B437143DDD90}" type="slidenum">
              <a:rPr lang="fr-FR" altLang="fr-FR"/>
              <a:pPr/>
              <a:t>‹N°›</a:t>
            </a:fld>
            <a:endParaRPr lang="fr-FR" altLang="fr-FR"/>
          </a:p>
        </p:txBody>
      </p:sp>
    </p:spTree>
    <p:extLst>
      <p:ext uri="{BB962C8B-B14F-4D97-AF65-F5344CB8AC3E}">
        <p14:creationId xmlns:p14="http://schemas.microsoft.com/office/powerpoint/2010/main" val="134512484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B0B0A0-86F1-4262-803C-D6CD5222C2F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6790CF5-309C-4017-A33A-5FA1C1ED27D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D5F2D6F-C431-450B-B22D-284820248051}"/>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F6DEF564-5340-4B7C-9096-8EE5B4B6C34D}"/>
              </a:ext>
            </a:extLst>
          </p:cNvPr>
          <p:cNvSpPr>
            <a:spLocks noGrp="1"/>
          </p:cNvSpPr>
          <p:nvPr>
            <p:ph type="sldNum" idx="11"/>
          </p:nvPr>
        </p:nvSpPr>
        <p:spPr/>
        <p:txBody>
          <a:bodyPr/>
          <a:lstStyle>
            <a:lvl1pPr>
              <a:defRPr/>
            </a:lvl1pPr>
          </a:lstStyle>
          <a:p>
            <a:fld id="{9EAA1F21-6328-49BB-AEFE-509E797E6F88}" type="slidenum">
              <a:rPr lang="fr-FR" altLang="fr-FR"/>
              <a:pPr/>
              <a:t>‹N°›</a:t>
            </a:fld>
            <a:endParaRPr lang="fr-FR" altLang="fr-FR"/>
          </a:p>
        </p:txBody>
      </p:sp>
    </p:spTree>
    <p:extLst>
      <p:ext uri="{BB962C8B-B14F-4D97-AF65-F5344CB8AC3E}">
        <p14:creationId xmlns:p14="http://schemas.microsoft.com/office/powerpoint/2010/main" val="1424868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D453E7-D169-46ED-A529-6B01D40E0058}"/>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09E59B7-81DE-4827-8096-A190D501F7F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25AA6D56-088E-4D22-BF54-9C9FD1C9C0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43CF94E-24F7-48C1-B6CA-BFD61D93BA1B}"/>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308365233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7EFB39-64A7-49A9-B597-0BCEA946BAA7}"/>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DC340AA-4459-4C87-9729-8430B42BB6B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A75B31F-DA91-4535-B6AC-C7A585CE7FD6}"/>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B59C3501-54D4-4DCB-A35C-AFC992576013}"/>
              </a:ext>
            </a:extLst>
          </p:cNvPr>
          <p:cNvSpPr>
            <a:spLocks noGrp="1"/>
          </p:cNvSpPr>
          <p:nvPr>
            <p:ph type="sldNum" idx="11"/>
          </p:nvPr>
        </p:nvSpPr>
        <p:spPr/>
        <p:txBody>
          <a:bodyPr/>
          <a:lstStyle>
            <a:lvl1pPr>
              <a:defRPr/>
            </a:lvl1pPr>
          </a:lstStyle>
          <a:p>
            <a:fld id="{D35FEB54-4416-41DE-93FA-86D7522149A1}" type="slidenum">
              <a:rPr lang="fr-FR" altLang="fr-FR"/>
              <a:pPr/>
              <a:t>‹N°›</a:t>
            </a:fld>
            <a:endParaRPr lang="fr-FR" altLang="fr-FR"/>
          </a:p>
        </p:txBody>
      </p:sp>
    </p:spTree>
    <p:extLst>
      <p:ext uri="{BB962C8B-B14F-4D97-AF65-F5344CB8AC3E}">
        <p14:creationId xmlns:p14="http://schemas.microsoft.com/office/powerpoint/2010/main" val="21852729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480F3A-5FF8-4C83-80AA-132F2648749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D7ECBCF-2B36-4ADF-A3F8-58A38787B737}"/>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7FB0020B-DA3F-4509-92FB-0AA789C173B5}"/>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98AD216-345D-406D-8BA0-C9553AE93956}"/>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3F17F1AF-EBB0-4F9C-A7F3-CC5E8CC5311C}"/>
              </a:ext>
            </a:extLst>
          </p:cNvPr>
          <p:cNvSpPr>
            <a:spLocks noGrp="1"/>
          </p:cNvSpPr>
          <p:nvPr>
            <p:ph type="sldNum" idx="11"/>
          </p:nvPr>
        </p:nvSpPr>
        <p:spPr/>
        <p:txBody>
          <a:bodyPr/>
          <a:lstStyle>
            <a:lvl1pPr>
              <a:defRPr/>
            </a:lvl1pPr>
          </a:lstStyle>
          <a:p>
            <a:fld id="{15883751-F155-4CF3-AA89-6F52A4D00CCF}" type="slidenum">
              <a:rPr lang="fr-FR" altLang="fr-FR"/>
              <a:pPr/>
              <a:t>‹N°›</a:t>
            </a:fld>
            <a:endParaRPr lang="fr-FR" altLang="fr-FR"/>
          </a:p>
        </p:txBody>
      </p:sp>
    </p:spTree>
    <p:extLst>
      <p:ext uri="{BB962C8B-B14F-4D97-AF65-F5344CB8AC3E}">
        <p14:creationId xmlns:p14="http://schemas.microsoft.com/office/powerpoint/2010/main" val="282884076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87F839-9B59-4B8C-9180-90C00FF5160D}"/>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A2E2ED5-C186-4DE9-8EBD-17E69A857CD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7BDCFB2B-78E4-4669-8D84-275FE337660D}"/>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CED465D-8ADB-4414-AE81-FDBD319A392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C466170-6441-410D-A295-395C084C140D}"/>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9F552AF-20AC-4FC6-BF78-F097C76ECE73}"/>
              </a:ext>
            </a:extLst>
          </p:cNvPr>
          <p:cNvSpPr>
            <a:spLocks noGrp="1"/>
          </p:cNvSpPr>
          <p:nvPr>
            <p:ph type="dt" idx="10"/>
          </p:nvPr>
        </p:nvSpPr>
        <p:spPr/>
        <p:txBody>
          <a:bodyPr/>
          <a:lstStyle>
            <a:lvl1pPr>
              <a:defRPr/>
            </a:lvl1pPr>
          </a:lstStyle>
          <a:p>
            <a:r>
              <a:rPr lang="fr-FR" altLang="fr-FR"/>
              <a:t>24/09/20</a:t>
            </a:r>
          </a:p>
        </p:txBody>
      </p:sp>
      <p:sp>
        <p:nvSpPr>
          <p:cNvPr id="8" name="Espace réservé du numéro de diapositive 7">
            <a:extLst>
              <a:ext uri="{FF2B5EF4-FFF2-40B4-BE49-F238E27FC236}">
                <a16:creationId xmlns:a16="http://schemas.microsoft.com/office/drawing/2014/main" id="{4C22B3D3-39AF-486C-B626-7C002286C1DA}"/>
              </a:ext>
            </a:extLst>
          </p:cNvPr>
          <p:cNvSpPr>
            <a:spLocks noGrp="1"/>
          </p:cNvSpPr>
          <p:nvPr>
            <p:ph type="sldNum" idx="11"/>
          </p:nvPr>
        </p:nvSpPr>
        <p:spPr/>
        <p:txBody>
          <a:bodyPr/>
          <a:lstStyle>
            <a:lvl1pPr>
              <a:defRPr/>
            </a:lvl1pPr>
          </a:lstStyle>
          <a:p>
            <a:fld id="{9F6BC43F-8896-45CF-ACB7-2E6C28AB4317}" type="slidenum">
              <a:rPr lang="fr-FR" altLang="fr-FR"/>
              <a:pPr/>
              <a:t>‹N°›</a:t>
            </a:fld>
            <a:endParaRPr lang="fr-FR" altLang="fr-FR"/>
          </a:p>
        </p:txBody>
      </p:sp>
    </p:spTree>
    <p:extLst>
      <p:ext uri="{BB962C8B-B14F-4D97-AF65-F5344CB8AC3E}">
        <p14:creationId xmlns:p14="http://schemas.microsoft.com/office/powerpoint/2010/main" val="16870653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D7D0CC-7410-4B64-8980-89208D92A2F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E7449FC-6F32-4B68-B661-167DF53AD48F}"/>
              </a:ext>
            </a:extLst>
          </p:cNvPr>
          <p:cNvSpPr>
            <a:spLocks noGrp="1"/>
          </p:cNvSpPr>
          <p:nvPr>
            <p:ph type="dt" idx="10"/>
          </p:nvPr>
        </p:nvSpPr>
        <p:spPr/>
        <p:txBody>
          <a:bodyPr/>
          <a:lstStyle>
            <a:lvl1pPr>
              <a:defRPr/>
            </a:lvl1pPr>
          </a:lstStyle>
          <a:p>
            <a:r>
              <a:rPr lang="fr-FR" altLang="fr-FR"/>
              <a:t>24/09/20</a:t>
            </a:r>
          </a:p>
        </p:txBody>
      </p:sp>
      <p:sp>
        <p:nvSpPr>
          <p:cNvPr id="4" name="Espace réservé du numéro de diapositive 3">
            <a:extLst>
              <a:ext uri="{FF2B5EF4-FFF2-40B4-BE49-F238E27FC236}">
                <a16:creationId xmlns:a16="http://schemas.microsoft.com/office/drawing/2014/main" id="{E350D5B7-DD45-475B-AF10-3834C273B3DA}"/>
              </a:ext>
            </a:extLst>
          </p:cNvPr>
          <p:cNvSpPr>
            <a:spLocks noGrp="1"/>
          </p:cNvSpPr>
          <p:nvPr>
            <p:ph type="sldNum" idx="11"/>
          </p:nvPr>
        </p:nvSpPr>
        <p:spPr/>
        <p:txBody>
          <a:bodyPr/>
          <a:lstStyle>
            <a:lvl1pPr>
              <a:defRPr/>
            </a:lvl1pPr>
          </a:lstStyle>
          <a:p>
            <a:fld id="{2F33B3EB-F98B-4AAD-8175-5618BD18D803}" type="slidenum">
              <a:rPr lang="fr-FR" altLang="fr-FR"/>
              <a:pPr/>
              <a:t>‹N°›</a:t>
            </a:fld>
            <a:endParaRPr lang="fr-FR" altLang="fr-FR"/>
          </a:p>
        </p:txBody>
      </p:sp>
    </p:spTree>
    <p:extLst>
      <p:ext uri="{BB962C8B-B14F-4D97-AF65-F5344CB8AC3E}">
        <p14:creationId xmlns:p14="http://schemas.microsoft.com/office/powerpoint/2010/main" val="5262829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F35F536-C3AE-4C7E-87FC-E7DC87ACE3E5}"/>
              </a:ext>
            </a:extLst>
          </p:cNvPr>
          <p:cNvSpPr>
            <a:spLocks noGrp="1"/>
          </p:cNvSpPr>
          <p:nvPr>
            <p:ph type="dt" idx="10"/>
          </p:nvPr>
        </p:nvSpPr>
        <p:spPr/>
        <p:txBody>
          <a:bodyPr/>
          <a:lstStyle>
            <a:lvl1pPr>
              <a:defRPr/>
            </a:lvl1pPr>
          </a:lstStyle>
          <a:p>
            <a:r>
              <a:rPr lang="fr-FR" altLang="fr-FR"/>
              <a:t>24/09/20</a:t>
            </a:r>
          </a:p>
        </p:txBody>
      </p:sp>
      <p:sp>
        <p:nvSpPr>
          <p:cNvPr id="3" name="Espace réservé du numéro de diapositive 2">
            <a:extLst>
              <a:ext uri="{FF2B5EF4-FFF2-40B4-BE49-F238E27FC236}">
                <a16:creationId xmlns:a16="http://schemas.microsoft.com/office/drawing/2014/main" id="{B3EBA996-4664-4426-8EB2-671DD597BEF4}"/>
              </a:ext>
            </a:extLst>
          </p:cNvPr>
          <p:cNvSpPr>
            <a:spLocks noGrp="1"/>
          </p:cNvSpPr>
          <p:nvPr>
            <p:ph type="sldNum" idx="11"/>
          </p:nvPr>
        </p:nvSpPr>
        <p:spPr/>
        <p:txBody>
          <a:bodyPr/>
          <a:lstStyle>
            <a:lvl1pPr>
              <a:defRPr/>
            </a:lvl1pPr>
          </a:lstStyle>
          <a:p>
            <a:fld id="{41607E46-A611-4FCD-A74E-A35BEC372B9C}" type="slidenum">
              <a:rPr lang="fr-FR" altLang="fr-FR"/>
              <a:pPr/>
              <a:t>‹N°›</a:t>
            </a:fld>
            <a:endParaRPr lang="fr-FR" altLang="fr-FR"/>
          </a:p>
        </p:txBody>
      </p:sp>
    </p:spTree>
    <p:extLst>
      <p:ext uri="{BB962C8B-B14F-4D97-AF65-F5344CB8AC3E}">
        <p14:creationId xmlns:p14="http://schemas.microsoft.com/office/powerpoint/2010/main" val="31133645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25CB31-E8E3-45F7-96E3-F8CA000C397B}"/>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79CC286-14C1-4D58-B399-3AF378B4C24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F7DE1BA-7A01-4085-8A43-125CF2F5861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A2FDC3A-558A-4803-BB18-C20B24872901}"/>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C92B73AE-3F75-483E-859A-128973B44E4E}"/>
              </a:ext>
            </a:extLst>
          </p:cNvPr>
          <p:cNvSpPr>
            <a:spLocks noGrp="1"/>
          </p:cNvSpPr>
          <p:nvPr>
            <p:ph type="sldNum" idx="11"/>
          </p:nvPr>
        </p:nvSpPr>
        <p:spPr/>
        <p:txBody>
          <a:bodyPr/>
          <a:lstStyle>
            <a:lvl1pPr>
              <a:defRPr/>
            </a:lvl1pPr>
          </a:lstStyle>
          <a:p>
            <a:fld id="{96BB1F09-E8CC-4AB1-9F26-D5A221300293}" type="slidenum">
              <a:rPr lang="fr-FR" altLang="fr-FR"/>
              <a:pPr/>
              <a:t>‹N°›</a:t>
            </a:fld>
            <a:endParaRPr lang="fr-FR" altLang="fr-FR"/>
          </a:p>
        </p:txBody>
      </p:sp>
    </p:spTree>
    <p:extLst>
      <p:ext uri="{BB962C8B-B14F-4D97-AF65-F5344CB8AC3E}">
        <p14:creationId xmlns:p14="http://schemas.microsoft.com/office/powerpoint/2010/main" val="100207695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FE06A4-0B1B-4CF5-A403-B85C99BF2003}"/>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F7774B2-4CE6-402D-B764-9EC9715B1D7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47A04A8-87DE-4A6E-B13C-4897A6A1386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A5FF00C-2E46-4A15-B71D-7F61425FEAE7}"/>
              </a:ext>
            </a:extLst>
          </p:cNvPr>
          <p:cNvSpPr>
            <a:spLocks noGrp="1"/>
          </p:cNvSpPr>
          <p:nvPr>
            <p:ph type="dt" idx="10"/>
          </p:nvPr>
        </p:nvSpPr>
        <p:spPr/>
        <p:txBody>
          <a:bodyPr/>
          <a:lstStyle>
            <a:lvl1pPr>
              <a:defRPr/>
            </a:lvl1pPr>
          </a:lstStyle>
          <a:p>
            <a:r>
              <a:rPr lang="fr-FR" altLang="fr-FR"/>
              <a:t>24/09/20</a:t>
            </a:r>
          </a:p>
        </p:txBody>
      </p:sp>
      <p:sp>
        <p:nvSpPr>
          <p:cNvPr id="6" name="Espace réservé du numéro de diapositive 5">
            <a:extLst>
              <a:ext uri="{FF2B5EF4-FFF2-40B4-BE49-F238E27FC236}">
                <a16:creationId xmlns:a16="http://schemas.microsoft.com/office/drawing/2014/main" id="{6D8FE5FB-A13C-4F66-9C70-31CAB5875F7C}"/>
              </a:ext>
            </a:extLst>
          </p:cNvPr>
          <p:cNvSpPr>
            <a:spLocks noGrp="1"/>
          </p:cNvSpPr>
          <p:nvPr>
            <p:ph type="sldNum" idx="11"/>
          </p:nvPr>
        </p:nvSpPr>
        <p:spPr/>
        <p:txBody>
          <a:bodyPr/>
          <a:lstStyle>
            <a:lvl1pPr>
              <a:defRPr/>
            </a:lvl1pPr>
          </a:lstStyle>
          <a:p>
            <a:fld id="{80D0DF28-BDF0-47F8-82C5-ABE205925EEE}" type="slidenum">
              <a:rPr lang="fr-FR" altLang="fr-FR"/>
              <a:pPr/>
              <a:t>‹N°›</a:t>
            </a:fld>
            <a:endParaRPr lang="fr-FR" altLang="fr-FR"/>
          </a:p>
        </p:txBody>
      </p:sp>
    </p:spTree>
    <p:extLst>
      <p:ext uri="{BB962C8B-B14F-4D97-AF65-F5344CB8AC3E}">
        <p14:creationId xmlns:p14="http://schemas.microsoft.com/office/powerpoint/2010/main" val="174718566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A9B067-B3E5-4925-A578-AB0045B09EB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7989244-8B64-45C4-A654-55E35B372ED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2B279A4-3DAC-4F5B-9DE4-014883835989}"/>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1276AE32-9023-4D34-9FD3-1185FFCA0D95}"/>
              </a:ext>
            </a:extLst>
          </p:cNvPr>
          <p:cNvSpPr>
            <a:spLocks noGrp="1"/>
          </p:cNvSpPr>
          <p:nvPr>
            <p:ph type="sldNum" idx="11"/>
          </p:nvPr>
        </p:nvSpPr>
        <p:spPr/>
        <p:txBody>
          <a:bodyPr/>
          <a:lstStyle>
            <a:lvl1pPr>
              <a:defRPr/>
            </a:lvl1pPr>
          </a:lstStyle>
          <a:p>
            <a:fld id="{53E40DB0-CA4B-4BF1-960B-8C3B9D1473EE}" type="slidenum">
              <a:rPr lang="fr-FR" altLang="fr-FR"/>
              <a:pPr/>
              <a:t>‹N°›</a:t>
            </a:fld>
            <a:endParaRPr lang="fr-FR" altLang="fr-FR"/>
          </a:p>
        </p:txBody>
      </p:sp>
    </p:spTree>
    <p:extLst>
      <p:ext uri="{BB962C8B-B14F-4D97-AF65-F5344CB8AC3E}">
        <p14:creationId xmlns:p14="http://schemas.microsoft.com/office/powerpoint/2010/main" val="30696779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6873F47-4A27-4117-A7A7-33BC1995A244}"/>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28B86A8-63AA-482C-A934-D8016C8724E0}"/>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D8C4B3F-74BF-4121-9A92-417AE20576B2}"/>
              </a:ext>
            </a:extLst>
          </p:cNvPr>
          <p:cNvSpPr>
            <a:spLocks noGrp="1"/>
          </p:cNvSpPr>
          <p:nvPr>
            <p:ph type="dt" idx="10"/>
          </p:nvPr>
        </p:nvSpPr>
        <p:spPr/>
        <p:txBody>
          <a:bodyPr/>
          <a:lstStyle>
            <a:lvl1pPr>
              <a:defRPr/>
            </a:lvl1pPr>
          </a:lstStyle>
          <a:p>
            <a:r>
              <a:rPr lang="fr-FR" altLang="fr-FR"/>
              <a:t>24/09/20</a:t>
            </a:r>
          </a:p>
        </p:txBody>
      </p:sp>
      <p:sp>
        <p:nvSpPr>
          <p:cNvPr id="5" name="Espace réservé du numéro de diapositive 4">
            <a:extLst>
              <a:ext uri="{FF2B5EF4-FFF2-40B4-BE49-F238E27FC236}">
                <a16:creationId xmlns:a16="http://schemas.microsoft.com/office/drawing/2014/main" id="{4F7F6E3C-F9A0-4627-9706-9BF1294690C0}"/>
              </a:ext>
            </a:extLst>
          </p:cNvPr>
          <p:cNvSpPr>
            <a:spLocks noGrp="1"/>
          </p:cNvSpPr>
          <p:nvPr>
            <p:ph type="sldNum" idx="11"/>
          </p:nvPr>
        </p:nvSpPr>
        <p:spPr/>
        <p:txBody>
          <a:bodyPr/>
          <a:lstStyle>
            <a:lvl1pPr>
              <a:defRPr/>
            </a:lvl1pPr>
          </a:lstStyle>
          <a:p>
            <a:fld id="{64E03592-1B9E-4A3E-8B64-4CF1DD8DC35D}" type="slidenum">
              <a:rPr lang="fr-FR" altLang="fr-FR"/>
              <a:pPr/>
              <a:t>‹N°›</a:t>
            </a:fld>
            <a:endParaRPr lang="fr-FR" altLang="fr-FR"/>
          </a:p>
        </p:txBody>
      </p:sp>
    </p:spTree>
    <p:extLst>
      <p:ext uri="{BB962C8B-B14F-4D97-AF65-F5344CB8AC3E}">
        <p14:creationId xmlns:p14="http://schemas.microsoft.com/office/powerpoint/2010/main" val="23258375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A56DDC-2DC7-43E6-AAE8-D7EF80588B75}"/>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ADDF661B-C2F6-4461-B804-03E42561DC5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Tree>
    <p:extLst>
      <p:ext uri="{BB962C8B-B14F-4D97-AF65-F5344CB8AC3E}">
        <p14:creationId xmlns:p14="http://schemas.microsoft.com/office/powerpoint/2010/main" val="1929867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E44BFF-3345-4605-A340-C9B163AA97B8}"/>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0EE90A0-399A-472B-A68D-E1F9E5ADB95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5E1DB48-D361-4C74-834E-01B29DC7D66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C4BA0C7-F0DE-47E1-A536-1432C91C99B0}"/>
              </a:ext>
            </a:extLst>
          </p:cNvPr>
          <p:cNvSpPr>
            <a:spLocks noGrp="1"/>
          </p:cNvSpPr>
          <p:nvPr>
            <p:ph type="dt" idx="10"/>
          </p:nvPr>
        </p:nvSpPr>
        <p:spPr/>
        <p:txBody>
          <a:bodyPr/>
          <a:lstStyle>
            <a:lvl1pPr>
              <a:defRPr/>
            </a:lvl1pPr>
          </a:lstStyle>
          <a:p>
            <a:r>
              <a:rPr lang="fr-FR" altLang="fr-FR"/>
              <a:t>24/09/20</a:t>
            </a:r>
          </a:p>
        </p:txBody>
      </p:sp>
    </p:spTree>
    <p:extLst>
      <p:ext uri="{BB962C8B-B14F-4D97-AF65-F5344CB8AC3E}">
        <p14:creationId xmlns:p14="http://schemas.microsoft.com/office/powerpoint/2010/main" val="4588088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FE8937-D626-45F9-A665-CA9DA6D7354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0C81592-8542-4AF3-AB7F-7ECFF87B5A8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91260132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4EBA4A-7663-4D9E-AE4E-3C4551363D51}"/>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9FE04529-5C27-48BB-B48C-B3700C560D43}"/>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Tree>
    <p:extLst>
      <p:ext uri="{BB962C8B-B14F-4D97-AF65-F5344CB8AC3E}">
        <p14:creationId xmlns:p14="http://schemas.microsoft.com/office/powerpoint/2010/main" val="284653536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AF6DAA-9D0F-4FDC-BF3D-1D79985663B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3B4BBD3-074D-429F-A543-277B0E0ECA28}"/>
              </a:ext>
            </a:extLst>
          </p:cNvPr>
          <p:cNvSpPr>
            <a:spLocks noGrp="1"/>
          </p:cNvSpPr>
          <p:nvPr>
            <p:ph sz="half" idx="1"/>
          </p:nvPr>
        </p:nvSpPr>
        <p:spPr>
          <a:xfrm>
            <a:off x="457200" y="1600200"/>
            <a:ext cx="4037013"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96D19C2-03AA-48FE-8C52-02CB14FFFB97}"/>
              </a:ext>
            </a:extLst>
          </p:cNvPr>
          <p:cNvSpPr>
            <a:spLocks noGrp="1"/>
          </p:cNvSpPr>
          <p:nvPr>
            <p:ph sz="half" idx="2"/>
          </p:nvPr>
        </p:nvSpPr>
        <p:spPr>
          <a:xfrm>
            <a:off x="4646613" y="1600200"/>
            <a:ext cx="4038600" cy="452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83863570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AD3BD1-F35D-4EA6-B783-04802AF5D64F}"/>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9176153-EE19-41FC-A345-A8698879B28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E9ABB4C-A748-48E5-8395-CDDA3D36AD02}"/>
              </a:ext>
            </a:extLst>
          </p:cNvPr>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1086E5A-2376-4FB1-8FD6-0F007B7DB67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33F20F02-FC5F-47C6-B01F-9D9B7373758D}"/>
              </a:ext>
            </a:extLst>
          </p:cNvPr>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6953897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273E0C-D6F9-4C08-AA5D-71E44221B3B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400848789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029538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0C7D70-D3C2-4FAA-8B1C-9AB2422B320C}"/>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BF6E684-D795-44F0-95D6-6068998BA78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FD482FC4-2EF1-40F8-8141-F058CEF226D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375365618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7622B0-1C9F-4FDD-AD92-700EE21A5A93}"/>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AEB8A74-1691-4090-BBE9-50996689275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D6BED9A-D40E-4998-AFFB-456BE9C1B5A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31727622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65D610-D8CD-43A5-883F-4C47C5F5886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90A12FD-2934-4540-9BC0-9E7B199A791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7536508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618D6FC-4F2B-4254-A630-D31A3BA15B56}"/>
              </a:ext>
            </a:extLst>
          </p:cNvPr>
          <p:cNvSpPr>
            <a:spLocks noGrp="1"/>
          </p:cNvSpPr>
          <p:nvPr>
            <p:ph type="title" orient="vert"/>
          </p:nvPr>
        </p:nvSpPr>
        <p:spPr>
          <a:xfrm>
            <a:off x="6629400" y="274638"/>
            <a:ext cx="2055813" cy="5849937"/>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C8FDC1F-231B-471D-B41A-96E0D8B96F07}"/>
              </a:ext>
            </a:extLst>
          </p:cNvPr>
          <p:cNvSpPr>
            <a:spLocks noGrp="1"/>
          </p:cNvSpPr>
          <p:nvPr>
            <p:ph type="body" orient="vert" idx="1"/>
          </p:nvPr>
        </p:nvSpPr>
        <p:spPr>
          <a:xfrm>
            <a:off x="457200" y="274638"/>
            <a:ext cx="6019800" cy="58499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70822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8.xml"/><Relationship Id="rId3" Type="http://schemas.openxmlformats.org/officeDocument/2006/relationships/slideLayout" Target="../slideLayouts/slideLayout333.xml"/><Relationship Id="rId7" Type="http://schemas.openxmlformats.org/officeDocument/2006/relationships/slideLayout" Target="../slideLayouts/slideLayout337.xml"/><Relationship Id="rId12" Type="http://schemas.openxmlformats.org/officeDocument/2006/relationships/theme" Target="../theme/theme31.xml"/><Relationship Id="rId2" Type="http://schemas.openxmlformats.org/officeDocument/2006/relationships/slideLayout" Target="../slideLayouts/slideLayout332.xml"/><Relationship Id="rId1" Type="http://schemas.openxmlformats.org/officeDocument/2006/relationships/slideLayout" Target="../slideLayouts/slideLayout331.xml"/><Relationship Id="rId6" Type="http://schemas.openxmlformats.org/officeDocument/2006/relationships/slideLayout" Target="../slideLayouts/slideLayout336.xml"/><Relationship Id="rId11" Type="http://schemas.openxmlformats.org/officeDocument/2006/relationships/slideLayout" Target="../slideLayouts/slideLayout341.xml"/><Relationship Id="rId5" Type="http://schemas.openxmlformats.org/officeDocument/2006/relationships/slideLayout" Target="../slideLayouts/slideLayout335.xml"/><Relationship Id="rId10" Type="http://schemas.openxmlformats.org/officeDocument/2006/relationships/slideLayout" Target="../slideLayouts/slideLayout340.xml"/><Relationship Id="rId4" Type="http://schemas.openxmlformats.org/officeDocument/2006/relationships/slideLayout" Target="../slideLayouts/slideLayout334.xml"/><Relationship Id="rId9" Type="http://schemas.openxmlformats.org/officeDocument/2006/relationships/slideLayout" Target="../slideLayouts/slideLayout3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B250B66D-1D49-40ED-A54D-6CDF1652158C}"/>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026" name="Rectangle 2">
            <a:extLst>
              <a:ext uri="{FF2B5EF4-FFF2-40B4-BE49-F238E27FC236}">
                <a16:creationId xmlns:a16="http://schemas.microsoft.com/office/drawing/2014/main" id="{647C0B11-505F-44CD-ADC0-7051B0A4A5A8}"/>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027" name="Rectangle 3">
            <a:extLst>
              <a:ext uri="{FF2B5EF4-FFF2-40B4-BE49-F238E27FC236}">
                <a16:creationId xmlns:a16="http://schemas.microsoft.com/office/drawing/2014/main" id="{B6A61DCE-07CC-42C9-B86F-114AF19F67CA}"/>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r>
              <a:rPr lang="fr-FR" altLang="fr-FR"/>
              <a:t>24/09/20</a:t>
            </a: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9288FB6B-0A3B-4A91-A3DE-3D19AD63EA2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0242" name="Rectangle 2">
            <a:extLst>
              <a:ext uri="{FF2B5EF4-FFF2-40B4-BE49-F238E27FC236}">
                <a16:creationId xmlns:a16="http://schemas.microsoft.com/office/drawing/2014/main" id="{5066B54A-F36C-4784-AA78-1FF7C6E803E5}"/>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0243" name="Rectangle 3">
            <a:extLst>
              <a:ext uri="{FF2B5EF4-FFF2-40B4-BE49-F238E27FC236}">
                <a16:creationId xmlns:a16="http://schemas.microsoft.com/office/drawing/2014/main" id="{3481955B-1A97-4AD8-9072-7DBE2BDF34D9}"/>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0244" name="Text Box 4">
            <a:extLst>
              <a:ext uri="{FF2B5EF4-FFF2-40B4-BE49-F238E27FC236}">
                <a16:creationId xmlns:a16="http://schemas.microsoft.com/office/drawing/2014/main" id="{65D5587C-F027-4BE4-B857-1E6F4ECDE515}"/>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245" name="Rectangle 5">
            <a:extLst>
              <a:ext uri="{FF2B5EF4-FFF2-40B4-BE49-F238E27FC236}">
                <a16:creationId xmlns:a16="http://schemas.microsoft.com/office/drawing/2014/main" id="{0EF59A2C-694C-4B01-8E18-D1F2DF39DE80}"/>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1E6CC3BF-DD9E-462B-8D39-03962ABCBFB3}"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F0A4B583-DA48-4F0A-AF43-5B8EAB048CB2}"/>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1266" name="Rectangle 2">
            <a:extLst>
              <a:ext uri="{FF2B5EF4-FFF2-40B4-BE49-F238E27FC236}">
                <a16:creationId xmlns:a16="http://schemas.microsoft.com/office/drawing/2014/main" id="{D240E7A4-640F-4E73-AD9B-1DC4F5BE90AB}"/>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1267" name="Rectangle 3">
            <a:extLst>
              <a:ext uri="{FF2B5EF4-FFF2-40B4-BE49-F238E27FC236}">
                <a16:creationId xmlns:a16="http://schemas.microsoft.com/office/drawing/2014/main" id="{84D725E8-4BC4-4C70-8E8A-D3CB24249BE8}"/>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1268" name="Text Box 4">
            <a:extLst>
              <a:ext uri="{FF2B5EF4-FFF2-40B4-BE49-F238E27FC236}">
                <a16:creationId xmlns:a16="http://schemas.microsoft.com/office/drawing/2014/main" id="{1F662C63-5B19-43D2-A0CF-1AD54FF31618}"/>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1269" name="Rectangle 5">
            <a:extLst>
              <a:ext uri="{FF2B5EF4-FFF2-40B4-BE49-F238E27FC236}">
                <a16:creationId xmlns:a16="http://schemas.microsoft.com/office/drawing/2014/main" id="{DE167052-5637-4377-9552-B8608FBC2696}"/>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7E9D3F16-7C58-43CF-8C6E-51B9532AC4FC}"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668ECDBC-5EAB-4F1C-A30A-DB9D85DB078F}"/>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2290" name="Rectangle 2">
            <a:extLst>
              <a:ext uri="{FF2B5EF4-FFF2-40B4-BE49-F238E27FC236}">
                <a16:creationId xmlns:a16="http://schemas.microsoft.com/office/drawing/2014/main" id="{A12D7AD8-6A27-4F4D-AEAE-CFC1D4280F52}"/>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2291" name="Rectangle 3">
            <a:extLst>
              <a:ext uri="{FF2B5EF4-FFF2-40B4-BE49-F238E27FC236}">
                <a16:creationId xmlns:a16="http://schemas.microsoft.com/office/drawing/2014/main" id="{45C775B7-B590-4DAF-9327-D1CF75460828}"/>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2292" name="Text Box 4">
            <a:extLst>
              <a:ext uri="{FF2B5EF4-FFF2-40B4-BE49-F238E27FC236}">
                <a16:creationId xmlns:a16="http://schemas.microsoft.com/office/drawing/2014/main" id="{6D7B3B55-180D-493C-81F3-63AAF3D89851}"/>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2293" name="Rectangle 5">
            <a:extLst>
              <a:ext uri="{FF2B5EF4-FFF2-40B4-BE49-F238E27FC236}">
                <a16:creationId xmlns:a16="http://schemas.microsoft.com/office/drawing/2014/main" id="{9C8AD0A3-4FBF-4FC6-B530-16D445167158}"/>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6160137E-CF8F-42A3-803F-0A8326FD84C8}"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76CD276F-748C-42B9-8FF6-91FB6491921C}"/>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3314" name="Rectangle 2">
            <a:extLst>
              <a:ext uri="{FF2B5EF4-FFF2-40B4-BE49-F238E27FC236}">
                <a16:creationId xmlns:a16="http://schemas.microsoft.com/office/drawing/2014/main" id="{BFFBA146-BA1E-4083-8ECA-AEAAE4F3F9AC}"/>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3315" name="Rectangle 3">
            <a:extLst>
              <a:ext uri="{FF2B5EF4-FFF2-40B4-BE49-F238E27FC236}">
                <a16:creationId xmlns:a16="http://schemas.microsoft.com/office/drawing/2014/main" id="{5B8E5A93-FC93-4641-A23C-923D2DDBD950}"/>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3316" name="Text Box 4">
            <a:extLst>
              <a:ext uri="{FF2B5EF4-FFF2-40B4-BE49-F238E27FC236}">
                <a16:creationId xmlns:a16="http://schemas.microsoft.com/office/drawing/2014/main" id="{1FF62071-75C4-4B81-B827-48C4A2626F72}"/>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3317" name="Rectangle 5">
            <a:extLst>
              <a:ext uri="{FF2B5EF4-FFF2-40B4-BE49-F238E27FC236}">
                <a16:creationId xmlns:a16="http://schemas.microsoft.com/office/drawing/2014/main" id="{53970B02-38AF-4792-9E47-31D6BF5C08DF}"/>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7CE271D0-BF24-4196-A682-58EEC0229BA0}"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99798DAD-CA96-4BCA-A072-A4708E58CF7A}"/>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4338" name="Rectangle 2">
            <a:extLst>
              <a:ext uri="{FF2B5EF4-FFF2-40B4-BE49-F238E27FC236}">
                <a16:creationId xmlns:a16="http://schemas.microsoft.com/office/drawing/2014/main" id="{96EBE279-FC91-4117-BCD9-005EB827044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4339" name="Rectangle 3">
            <a:extLst>
              <a:ext uri="{FF2B5EF4-FFF2-40B4-BE49-F238E27FC236}">
                <a16:creationId xmlns:a16="http://schemas.microsoft.com/office/drawing/2014/main" id="{42B8712C-9637-4DB3-9C52-A99B32748E36}"/>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4340" name="Text Box 4">
            <a:extLst>
              <a:ext uri="{FF2B5EF4-FFF2-40B4-BE49-F238E27FC236}">
                <a16:creationId xmlns:a16="http://schemas.microsoft.com/office/drawing/2014/main" id="{6DCD3313-754E-4DA4-AD44-9A16FA0F8D26}"/>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4341" name="Rectangle 5">
            <a:extLst>
              <a:ext uri="{FF2B5EF4-FFF2-40B4-BE49-F238E27FC236}">
                <a16:creationId xmlns:a16="http://schemas.microsoft.com/office/drawing/2014/main" id="{553B2F70-0BCA-44A1-A68A-AA8D11AC4307}"/>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5F279017-F7CF-4E09-860D-EA5D26F3747E}"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8B888C7F-70D9-4B1C-B8F4-C080FE1E715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5362" name="Rectangle 2">
            <a:extLst>
              <a:ext uri="{FF2B5EF4-FFF2-40B4-BE49-F238E27FC236}">
                <a16:creationId xmlns:a16="http://schemas.microsoft.com/office/drawing/2014/main" id="{2CC9C32B-E95F-4CD4-A936-9689A5263423}"/>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5363" name="Rectangle 3">
            <a:extLst>
              <a:ext uri="{FF2B5EF4-FFF2-40B4-BE49-F238E27FC236}">
                <a16:creationId xmlns:a16="http://schemas.microsoft.com/office/drawing/2014/main" id="{F9D3B1D1-3C45-4E87-A2EB-095D0E7EF3E4}"/>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5364" name="Text Box 4">
            <a:extLst>
              <a:ext uri="{FF2B5EF4-FFF2-40B4-BE49-F238E27FC236}">
                <a16:creationId xmlns:a16="http://schemas.microsoft.com/office/drawing/2014/main" id="{8CB36793-7667-42CB-BDBD-B81372589232}"/>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5365" name="Rectangle 5">
            <a:extLst>
              <a:ext uri="{FF2B5EF4-FFF2-40B4-BE49-F238E27FC236}">
                <a16:creationId xmlns:a16="http://schemas.microsoft.com/office/drawing/2014/main" id="{0067771F-E584-4D76-BA72-2A4EC0925199}"/>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6634B3D0-2C11-447D-8001-878FEE160873}"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a:extLst>
              <a:ext uri="{FF2B5EF4-FFF2-40B4-BE49-F238E27FC236}">
                <a16:creationId xmlns:a16="http://schemas.microsoft.com/office/drawing/2014/main" id="{676AC185-090B-44CA-B6DA-0D02BAA632CF}"/>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6386" name="Rectangle 2">
            <a:extLst>
              <a:ext uri="{FF2B5EF4-FFF2-40B4-BE49-F238E27FC236}">
                <a16:creationId xmlns:a16="http://schemas.microsoft.com/office/drawing/2014/main" id="{3AAB1AB4-1CFA-456B-AA9D-56D956674A66}"/>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6387" name="Rectangle 3">
            <a:extLst>
              <a:ext uri="{FF2B5EF4-FFF2-40B4-BE49-F238E27FC236}">
                <a16:creationId xmlns:a16="http://schemas.microsoft.com/office/drawing/2014/main" id="{D410B293-7035-4A66-8203-1601AF6F884F}"/>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6388" name="Text Box 4">
            <a:extLst>
              <a:ext uri="{FF2B5EF4-FFF2-40B4-BE49-F238E27FC236}">
                <a16:creationId xmlns:a16="http://schemas.microsoft.com/office/drawing/2014/main" id="{59C40587-5806-447C-ACA3-747FF4EA4E1D}"/>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6389" name="Rectangle 5">
            <a:extLst>
              <a:ext uri="{FF2B5EF4-FFF2-40B4-BE49-F238E27FC236}">
                <a16:creationId xmlns:a16="http://schemas.microsoft.com/office/drawing/2014/main" id="{49A9048F-9FB5-41CC-B55B-63C273DAD641}"/>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E11FD075-F1DC-45D2-AF10-5AC759CA1CAD}"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a:extLst>
              <a:ext uri="{FF2B5EF4-FFF2-40B4-BE49-F238E27FC236}">
                <a16:creationId xmlns:a16="http://schemas.microsoft.com/office/drawing/2014/main" id="{888EE3A6-5648-42E0-B8FD-3C8C42C06DE6}"/>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7410" name="Rectangle 2">
            <a:extLst>
              <a:ext uri="{FF2B5EF4-FFF2-40B4-BE49-F238E27FC236}">
                <a16:creationId xmlns:a16="http://schemas.microsoft.com/office/drawing/2014/main" id="{64659BBF-F48A-476D-BEC7-75D62CD8C79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7411" name="Rectangle 3">
            <a:extLst>
              <a:ext uri="{FF2B5EF4-FFF2-40B4-BE49-F238E27FC236}">
                <a16:creationId xmlns:a16="http://schemas.microsoft.com/office/drawing/2014/main" id="{D5AB3646-5E79-4452-B153-4C00C9031F3C}"/>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7412" name="Text Box 4">
            <a:extLst>
              <a:ext uri="{FF2B5EF4-FFF2-40B4-BE49-F238E27FC236}">
                <a16:creationId xmlns:a16="http://schemas.microsoft.com/office/drawing/2014/main" id="{0EA430C4-F72C-4B87-81C5-F23DA6B0A8CF}"/>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7413" name="Rectangle 5">
            <a:extLst>
              <a:ext uri="{FF2B5EF4-FFF2-40B4-BE49-F238E27FC236}">
                <a16:creationId xmlns:a16="http://schemas.microsoft.com/office/drawing/2014/main" id="{7D5A6D32-EAAA-4541-8CFD-8ABDE267E827}"/>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9ADC5818-A7EF-4EAF-8D8E-D985431FA038}"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a:extLst>
              <a:ext uri="{FF2B5EF4-FFF2-40B4-BE49-F238E27FC236}">
                <a16:creationId xmlns:a16="http://schemas.microsoft.com/office/drawing/2014/main" id="{618D557D-F73B-443A-82AF-5AC343672D3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8434" name="Rectangle 2">
            <a:extLst>
              <a:ext uri="{FF2B5EF4-FFF2-40B4-BE49-F238E27FC236}">
                <a16:creationId xmlns:a16="http://schemas.microsoft.com/office/drawing/2014/main" id="{B9A34CD8-B920-4C1E-B762-8D07B1C6CFE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8435" name="Rectangle 3">
            <a:extLst>
              <a:ext uri="{FF2B5EF4-FFF2-40B4-BE49-F238E27FC236}">
                <a16:creationId xmlns:a16="http://schemas.microsoft.com/office/drawing/2014/main" id="{DFDF4BFC-FE1D-4302-BCF1-64DC3908F5C8}"/>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8436" name="Text Box 4">
            <a:extLst>
              <a:ext uri="{FF2B5EF4-FFF2-40B4-BE49-F238E27FC236}">
                <a16:creationId xmlns:a16="http://schemas.microsoft.com/office/drawing/2014/main" id="{C9798192-A1EA-482C-8F88-2F4707D65F57}"/>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8437" name="Rectangle 5">
            <a:extLst>
              <a:ext uri="{FF2B5EF4-FFF2-40B4-BE49-F238E27FC236}">
                <a16:creationId xmlns:a16="http://schemas.microsoft.com/office/drawing/2014/main" id="{34C9258F-7921-4137-93AB-567DDC0215B4}"/>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48EAC04B-BAD0-4844-BE03-9035A466C4AF}"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6E0D8A49-B86A-4CEE-A5B2-F8ADE6FCA42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19458" name="Rectangle 2">
            <a:extLst>
              <a:ext uri="{FF2B5EF4-FFF2-40B4-BE49-F238E27FC236}">
                <a16:creationId xmlns:a16="http://schemas.microsoft.com/office/drawing/2014/main" id="{AE145102-1A29-4344-8DEE-D78D90FBCA5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19459" name="Rectangle 3">
            <a:extLst>
              <a:ext uri="{FF2B5EF4-FFF2-40B4-BE49-F238E27FC236}">
                <a16:creationId xmlns:a16="http://schemas.microsoft.com/office/drawing/2014/main" id="{7DEC67EB-EA6F-4C42-B923-8C34F0A2E2CA}"/>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19460" name="Text Box 4">
            <a:extLst>
              <a:ext uri="{FF2B5EF4-FFF2-40B4-BE49-F238E27FC236}">
                <a16:creationId xmlns:a16="http://schemas.microsoft.com/office/drawing/2014/main" id="{86FE089F-907A-4B32-A494-2B5A4BA8E297}"/>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9461" name="Rectangle 5">
            <a:extLst>
              <a:ext uri="{FF2B5EF4-FFF2-40B4-BE49-F238E27FC236}">
                <a16:creationId xmlns:a16="http://schemas.microsoft.com/office/drawing/2014/main" id="{1162EA11-E77C-461C-A423-C065F8F478B1}"/>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F7CDFAA0-0B8B-4C9C-BE17-2020B48E2027}"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180C85AD-B42F-4D1C-9943-8EE78332B445}"/>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050" name="Rectangle 2">
            <a:extLst>
              <a:ext uri="{FF2B5EF4-FFF2-40B4-BE49-F238E27FC236}">
                <a16:creationId xmlns:a16="http://schemas.microsoft.com/office/drawing/2014/main" id="{EEC3277D-B3BA-4BDA-BAD0-4DFBB24E35E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051" name="Rectangle 3">
            <a:extLst>
              <a:ext uri="{FF2B5EF4-FFF2-40B4-BE49-F238E27FC236}">
                <a16:creationId xmlns:a16="http://schemas.microsoft.com/office/drawing/2014/main" id="{DAADF153-7DA6-4004-8206-30C9D76B9D33}"/>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2052" name="Text Box 4">
            <a:extLst>
              <a:ext uri="{FF2B5EF4-FFF2-40B4-BE49-F238E27FC236}">
                <a16:creationId xmlns:a16="http://schemas.microsoft.com/office/drawing/2014/main" id="{39B59210-6B9A-4427-AF39-5434485F7DCE}"/>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53" name="Rectangle 5">
            <a:extLst>
              <a:ext uri="{FF2B5EF4-FFF2-40B4-BE49-F238E27FC236}">
                <a16:creationId xmlns:a16="http://schemas.microsoft.com/office/drawing/2014/main" id="{61ED202C-5718-4D05-898D-D477D4FBC691}"/>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108B6FFA-EBF9-439F-9C06-0E1C51257A7B}"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a:extLst>
              <a:ext uri="{FF2B5EF4-FFF2-40B4-BE49-F238E27FC236}">
                <a16:creationId xmlns:a16="http://schemas.microsoft.com/office/drawing/2014/main" id="{7F772A6F-993E-46DE-ADF1-19D936631867}"/>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0482" name="Rectangle 2">
            <a:extLst>
              <a:ext uri="{FF2B5EF4-FFF2-40B4-BE49-F238E27FC236}">
                <a16:creationId xmlns:a16="http://schemas.microsoft.com/office/drawing/2014/main" id="{44FEA5D4-6A22-4AC4-B542-4BD39CDCACA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0483" name="Rectangle 3">
            <a:extLst>
              <a:ext uri="{FF2B5EF4-FFF2-40B4-BE49-F238E27FC236}">
                <a16:creationId xmlns:a16="http://schemas.microsoft.com/office/drawing/2014/main" id="{21C58163-7054-4F83-AE9D-5E5D501EAFA1}"/>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20484" name="Text Box 4">
            <a:extLst>
              <a:ext uri="{FF2B5EF4-FFF2-40B4-BE49-F238E27FC236}">
                <a16:creationId xmlns:a16="http://schemas.microsoft.com/office/drawing/2014/main" id="{B6D7EB71-1779-4AF5-8290-0E9F6B496709}"/>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485" name="Rectangle 5">
            <a:extLst>
              <a:ext uri="{FF2B5EF4-FFF2-40B4-BE49-F238E27FC236}">
                <a16:creationId xmlns:a16="http://schemas.microsoft.com/office/drawing/2014/main" id="{B8138AFF-ABFF-43FC-ACC4-60D6C6843371}"/>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5C619D1A-D45E-44DC-BF34-0ED083A5CB21}"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a:extLst>
              <a:ext uri="{FF2B5EF4-FFF2-40B4-BE49-F238E27FC236}">
                <a16:creationId xmlns:a16="http://schemas.microsoft.com/office/drawing/2014/main" id="{B0F2A9D1-2566-4999-A6D7-5308FBE2316B}"/>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1506" name="Rectangle 2">
            <a:extLst>
              <a:ext uri="{FF2B5EF4-FFF2-40B4-BE49-F238E27FC236}">
                <a16:creationId xmlns:a16="http://schemas.microsoft.com/office/drawing/2014/main" id="{8C7832AD-2EF4-4F4D-B8CA-76E9ABF8A17D}"/>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1507" name="Rectangle 3">
            <a:extLst>
              <a:ext uri="{FF2B5EF4-FFF2-40B4-BE49-F238E27FC236}">
                <a16:creationId xmlns:a16="http://schemas.microsoft.com/office/drawing/2014/main" id="{E1B304A9-63F4-461B-B211-419651F978FD}"/>
              </a:ext>
            </a:extLst>
          </p:cNvPr>
          <p:cNvSpPr>
            <a:spLocks noGrp="1" noChangeArrowheads="1"/>
          </p:cNvSpPr>
          <p:nvPr>
            <p:ph type="sldNum"/>
          </p:nvPr>
        </p:nvSpPr>
        <p:spPr bwMode="auto">
          <a:xfrm>
            <a:off x="8304213" y="6356350"/>
            <a:ext cx="622300"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Lst>
              <a:defRPr sz="1400">
                <a:solidFill>
                  <a:srgbClr val="FFFFFF"/>
                </a:solidFill>
                <a:latin typeface="+mn-lt"/>
                <a:cs typeface="Segoe UI" panose="020B0502040204020203" pitchFamily="34" charset="0"/>
              </a:defRPr>
            </a:lvl1pPr>
          </a:lstStyle>
          <a:p>
            <a:fld id="{00F910C6-D64F-4C13-9C0E-ED974D1F060A}"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B2C13556-AC62-4EEC-A19A-1FEEF6763C22}"/>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2530" name="Rectangle 2">
            <a:extLst>
              <a:ext uri="{FF2B5EF4-FFF2-40B4-BE49-F238E27FC236}">
                <a16:creationId xmlns:a16="http://schemas.microsoft.com/office/drawing/2014/main" id="{C0D2E9EB-14E6-46E1-A60E-E755C469E8F7}"/>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2531" name="Text Box 3">
            <a:extLst>
              <a:ext uri="{FF2B5EF4-FFF2-40B4-BE49-F238E27FC236}">
                <a16:creationId xmlns:a16="http://schemas.microsoft.com/office/drawing/2014/main" id="{CAA093C9-AC69-4611-9FE0-FC4323D22C23}"/>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2532" name="Rectangle 4">
            <a:extLst>
              <a:ext uri="{FF2B5EF4-FFF2-40B4-BE49-F238E27FC236}">
                <a16:creationId xmlns:a16="http://schemas.microsoft.com/office/drawing/2014/main" id="{CF3B63FE-6F8C-4232-815A-1CD01EFE2050}"/>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1CDBFB88-DF11-4FE7-9322-F43463C85153}"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a:extLst>
              <a:ext uri="{FF2B5EF4-FFF2-40B4-BE49-F238E27FC236}">
                <a16:creationId xmlns:a16="http://schemas.microsoft.com/office/drawing/2014/main" id="{76BA5501-C5D1-4C1D-9BD5-34AC42951977}"/>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3554" name="Rectangle 2">
            <a:extLst>
              <a:ext uri="{FF2B5EF4-FFF2-40B4-BE49-F238E27FC236}">
                <a16:creationId xmlns:a16="http://schemas.microsoft.com/office/drawing/2014/main" id="{CC391C0B-93CC-4BC6-B777-D639B42EB4F3}"/>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3555" name="Text Box 3">
            <a:extLst>
              <a:ext uri="{FF2B5EF4-FFF2-40B4-BE49-F238E27FC236}">
                <a16:creationId xmlns:a16="http://schemas.microsoft.com/office/drawing/2014/main" id="{C5C9861E-03C9-49D6-AAFD-71928AA2E850}"/>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3556" name="Text Box 4">
            <a:extLst>
              <a:ext uri="{FF2B5EF4-FFF2-40B4-BE49-F238E27FC236}">
                <a16:creationId xmlns:a16="http://schemas.microsoft.com/office/drawing/2014/main" id="{BB8C28B0-6069-42E0-891E-12E9641389BD}"/>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3557" name="Rectangle 5">
            <a:extLst>
              <a:ext uri="{FF2B5EF4-FFF2-40B4-BE49-F238E27FC236}">
                <a16:creationId xmlns:a16="http://schemas.microsoft.com/office/drawing/2014/main" id="{E4B63841-A3B4-4DA4-84A2-997CAB03D8D4}"/>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765832ED-B64B-424E-AFDC-B4FEA50D04E8}"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a:extLst>
              <a:ext uri="{FF2B5EF4-FFF2-40B4-BE49-F238E27FC236}">
                <a16:creationId xmlns:a16="http://schemas.microsoft.com/office/drawing/2014/main" id="{92856F0D-91CA-4234-B8F9-77568C543C0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4578" name="Rectangle 2">
            <a:extLst>
              <a:ext uri="{FF2B5EF4-FFF2-40B4-BE49-F238E27FC236}">
                <a16:creationId xmlns:a16="http://schemas.microsoft.com/office/drawing/2014/main" id="{6CD35FC3-8D93-480A-946D-112E3972FB8E}"/>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4579" name="Text Box 3">
            <a:extLst>
              <a:ext uri="{FF2B5EF4-FFF2-40B4-BE49-F238E27FC236}">
                <a16:creationId xmlns:a16="http://schemas.microsoft.com/office/drawing/2014/main" id="{64681599-3C96-4D0F-A502-BD9205A6C813}"/>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4580" name="Text Box 4">
            <a:extLst>
              <a:ext uri="{FF2B5EF4-FFF2-40B4-BE49-F238E27FC236}">
                <a16:creationId xmlns:a16="http://schemas.microsoft.com/office/drawing/2014/main" id="{DC0B6972-75BF-4144-A1B1-F554BCF03300}"/>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4581" name="Rectangle 5">
            <a:extLst>
              <a:ext uri="{FF2B5EF4-FFF2-40B4-BE49-F238E27FC236}">
                <a16:creationId xmlns:a16="http://schemas.microsoft.com/office/drawing/2014/main" id="{0D74AEE5-C983-4276-8300-6EE6C8530361}"/>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285E264C-C424-4C46-AC6B-EFF65EA11ADA}"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a:extLst>
              <a:ext uri="{FF2B5EF4-FFF2-40B4-BE49-F238E27FC236}">
                <a16:creationId xmlns:a16="http://schemas.microsoft.com/office/drawing/2014/main" id="{144CCF75-C341-4A46-8892-A17E3340A512}"/>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5602" name="Rectangle 2">
            <a:extLst>
              <a:ext uri="{FF2B5EF4-FFF2-40B4-BE49-F238E27FC236}">
                <a16:creationId xmlns:a16="http://schemas.microsoft.com/office/drawing/2014/main" id="{241C540F-D7D4-4D9B-886A-28C15B6B0D91}"/>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5603" name="Text Box 3">
            <a:extLst>
              <a:ext uri="{FF2B5EF4-FFF2-40B4-BE49-F238E27FC236}">
                <a16:creationId xmlns:a16="http://schemas.microsoft.com/office/drawing/2014/main" id="{859879B4-5433-45D5-BD5E-EA9A48B65745}"/>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5604" name="Text Box 4">
            <a:extLst>
              <a:ext uri="{FF2B5EF4-FFF2-40B4-BE49-F238E27FC236}">
                <a16:creationId xmlns:a16="http://schemas.microsoft.com/office/drawing/2014/main" id="{2D11BE25-A3AF-4A74-891D-7A859F18855E}"/>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5605" name="Rectangle 5">
            <a:extLst>
              <a:ext uri="{FF2B5EF4-FFF2-40B4-BE49-F238E27FC236}">
                <a16:creationId xmlns:a16="http://schemas.microsoft.com/office/drawing/2014/main" id="{01102FB2-FACD-4D2E-BCA8-4C88A586AAC0}"/>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EFD2BECF-C1A1-4B2B-BFF4-B448265DCBDA}"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a:extLst>
              <a:ext uri="{FF2B5EF4-FFF2-40B4-BE49-F238E27FC236}">
                <a16:creationId xmlns:a16="http://schemas.microsoft.com/office/drawing/2014/main" id="{4B1088B6-7225-42A0-98E0-F04BE62B8A8F}"/>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6626" name="Rectangle 2">
            <a:extLst>
              <a:ext uri="{FF2B5EF4-FFF2-40B4-BE49-F238E27FC236}">
                <a16:creationId xmlns:a16="http://schemas.microsoft.com/office/drawing/2014/main" id="{B28FDDAA-31DD-4AA2-AB98-D11F571599CA}"/>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6627" name="Text Box 3">
            <a:extLst>
              <a:ext uri="{FF2B5EF4-FFF2-40B4-BE49-F238E27FC236}">
                <a16:creationId xmlns:a16="http://schemas.microsoft.com/office/drawing/2014/main" id="{6024DCD8-7654-4BF9-A584-FB1200E68353}"/>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6628" name="Text Box 4">
            <a:extLst>
              <a:ext uri="{FF2B5EF4-FFF2-40B4-BE49-F238E27FC236}">
                <a16:creationId xmlns:a16="http://schemas.microsoft.com/office/drawing/2014/main" id="{54C0A300-BA38-48E7-9EA9-B7AA3832DCAC}"/>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6629" name="Rectangle 5">
            <a:extLst>
              <a:ext uri="{FF2B5EF4-FFF2-40B4-BE49-F238E27FC236}">
                <a16:creationId xmlns:a16="http://schemas.microsoft.com/office/drawing/2014/main" id="{EC83A830-648E-4DDF-A354-F3FC962E2C2E}"/>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96836A18-C099-4666-B50D-399E40853D83}"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a:extLst>
              <a:ext uri="{FF2B5EF4-FFF2-40B4-BE49-F238E27FC236}">
                <a16:creationId xmlns:a16="http://schemas.microsoft.com/office/drawing/2014/main" id="{063142DD-5369-48FC-B126-136D1DF9D554}"/>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7650" name="Rectangle 2">
            <a:extLst>
              <a:ext uri="{FF2B5EF4-FFF2-40B4-BE49-F238E27FC236}">
                <a16:creationId xmlns:a16="http://schemas.microsoft.com/office/drawing/2014/main" id="{04074831-CB5A-4D15-A490-C5396E274A1C}"/>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7651" name="Text Box 3">
            <a:extLst>
              <a:ext uri="{FF2B5EF4-FFF2-40B4-BE49-F238E27FC236}">
                <a16:creationId xmlns:a16="http://schemas.microsoft.com/office/drawing/2014/main" id="{AED6E11F-3323-407E-B47F-4145BD816E64}"/>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7652" name="Text Box 4">
            <a:extLst>
              <a:ext uri="{FF2B5EF4-FFF2-40B4-BE49-F238E27FC236}">
                <a16:creationId xmlns:a16="http://schemas.microsoft.com/office/drawing/2014/main" id="{F1FB8A2E-6815-4D3A-A17B-3B41075090BC}"/>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7653" name="Rectangle 5">
            <a:extLst>
              <a:ext uri="{FF2B5EF4-FFF2-40B4-BE49-F238E27FC236}">
                <a16:creationId xmlns:a16="http://schemas.microsoft.com/office/drawing/2014/main" id="{7C2BE61F-B494-46D2-8522-E1F4C124AE78}"/>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CBA52BD5-A724-423E-A98D-A50A8996671C}"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a:extLst>
              <a:ext uri="{FF2B5EF4-FFF2-40B4-BE49-F238E27FC236}">
                <a16:creationId xmlns:a16="http://schemas.microsoft.com/office/drawing/2014/main" id="{758F2B15-7B61-4F17-B829-1A397D08C9E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8674" name="Rectangle 2">
            <a:extLst>
              <a:ext uri="{FF2B5EF4-FFF2-40B4-BE49-F238E27FC236}">
                <a16:creationId xmlns:a16="http://schemas.microsoft.com/office/drawing/2014/main" id="{B4725232-336A-4C02-AA25-0C1EC0A74832}"/>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8675" name="Text Box 3">
            <a:extLst>
              <a:ext uri="{FF2B5EF4-FFF2-40B4-BE49-F238E27FC236}">
                <a16:creationId xmlns:a16="http://schemas.microsoft.com/office/drawing/2014/main" id="{76A55AE6-79C0-474B-B688-8920ED1852C6}"/>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8676" name="Text Box 4">
            <a:extLst>
              <a:ext uri="{FF2B5EF4-FFF2-40B4-BE49-F238E27FC236}">
                <a16:creationId xmlns:a16="http://schemas.microsoft.com/office/drawing/2014/main" id="{A194B1C0-5D3B-4E2F-BC88-863FC3A567D9}"/>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8677" name="Rectangle 5">
            <a:extLst>
              <a:ext uri="{FF2B5EF4-FFF2-40B4-BE49-F238E27FC236}">
                <a16:creationId xmlns:a16="http://schemas.microsoft.com/office/drawing/2014/main" id="{EA9CF817-E671-4977-8E50-168925C0AE5F}"/>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A5D4ED7C-B512-4C15-9347-87EC3FF6908A}"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a:extLst>
              <a:ext uri="{FF2B5EF4-FFF2-40B4-BE49-F238E27FC236}">
                <a16:creationId xmlns:a16="http://schemas.microsoft.com/office/drawing/2014/main" id="{2BF07B60-E1CA-47E6-84B3-5E57E41792E3}"/>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29698" name="Rectangle 2">
            <a:extLst>
              <a:ext uri="{FF2B5EF4-FFF2-40B4-BE49-F238E27FC236}">
                <a16:creationId xmlns:a16="http://schemas.microsoft.com/office/drawing/2014/main" id="{DE8BB959-46A0-4619-83FA-D9944DCCAC14}"/>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29699" name="Text Box 3">
            <a:extLst>
              <a:ext uri="{FF2B5EF4-FFF2-40B4-BE49-F238E27FC236}">
                <a16:creationId xmlns:a16="http://schemas.microsoft.com/office/drawing/2014/main" id="{FC5D5E76-D9A8-4BE0-981B-8A74ADFA0C04}"/>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9700" name="Text Box 4">
            <a:extLst>
              <a:ext uri="{FF2B5EF4-FFF2-40B4-BE49-F238E27FC236}">
                <a16:creationId xmlns:a16="http://schemas.microsoft.com/office/drawing/2014/main" id="{28A83397-3228-4BC7-9207-01A57BC51B2C}"/>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9701" name="Rectangle 5">
            <a:extLst>
              <a:ext uri="{FF2B5EF4-FFF2-40B4-BE49-F238E27FC236}">
                <a16:creationId xmlns:a16="http://schemas.microsoft.com/office/drawing/2014/main" id="{769B8DFF-D97E-4BB4-A4DA-4E6174E897FC}"/>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7FF7D9EB-5EFA-49E1-9BA9-EC2DF1199698}"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7BF142DF-1BD6-446C-9510-E4473A2B269D}"/>
              </a:ext>
            </a:extLst>
          </p:cNvPr>
          <p:cNvSpPr txBox="1">
            <a:spLocks noChangeArrowheads="1"/>
          </p:cNvSpPr>
          <p:nvPr/>
        </p:nvSpPr>
        <p:spPr bwMode="auto">
          <a:xfrm>
            <a:off x="2368550" y="6146800"/>
            <a:ext cx="3544888"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lnSpc>
                <a:spcPts val="1313"/>
              </a:lnSpc>
              <a:buClrTx/>
              <a:buFontTx/>
              <a:buNone/>
            </a:pPr>
            <a:endParaRPr lang="fr-FR" altLang="fr-FR" sz="900">
              <a:solidFill>
                <a:srgbClr val="404040"/>
              </a:solidFill>
            </a:endParaRPr>
          </a:p>
          <a:p>
            <a:pPr eaLnBrk="1" hangingPunct="1">
              <a:lnSpc>
                <a:spcPts val="1313"/>
              </a:lnSpc>
              <a:buClrTx/>
              <a:buFontTx/>
              <a:buNone/>
            </a:pPr>
            <a:r>
              <a:rPr lang="fr-FR" altLang="fr-FR" sz="900">
                <a:solidFill>
                  <a:srgbClr val="404040"/>
                </a:solidFill>
              </a:rPr>
              <a:t>BACCALAUREAT 2021</a:t>
            </a:r>
          </a:p>
        </p:txBody>
      </p:sp>
      <p:sp>
        <p:nvSpPr>
          <p:cNvPr id="3074" name="Text Box 2">
            <a:extLst>
              <a:ext uri="{FF2B5EF4-FFF2-40B4-BE49-F238E27FC236}">
                <a16:creationId xmlns:a16="http://schemas.microsoft.com/office/drawing/2014/main" id="{7B27F1B9-BED6-41D0-8CE7-E4C9B7758CD0}"/>
              </a:ext>
            </a:extLst>
          </p:cNvPr>
          <p:cNvSpPr txBox="1">
            <a:spLocks noChangeArrowheads="1"/>
          </p:cNvSpPr>
          <p:nvPr/>
        </p:nvSpPr>
        <p:spPr bwMode="auto">
          <a:xfrm>
            <a:off x="6989763" y="6391275"/>
            <a:ext cx="1160462"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endParaRPr lang="fr-FR" altLang="fr-FR" sz="1000">
              <a:solidFill>
                <a:srgbClr val="1B8ED9"/>
              </a:solidFill>
            </a:endParaRPr>
          </a:p>
          <a:p>
            <a:pPr eaLnBrk="1" hangingPunct="1">
              <a:lnSpc>
                <a:spcPts val="1313"/>
              </a:lnSpc>
              <a:buClrTx/>
              <a:buFontTx/>
              <a:buNone/>
            </a:pPr>
            <a:endParaRPr lang="fr-FR" altLang="fr-FR" sz="900">
              <a:solidFill>
                <a:srgbClr val="404040"/>
              </a:solidFill>
            </a:endParaRPr>
          </a:p>
          <a:p>
            <a:pPr eaLnBrk="1" hangingPunct="1">
              <a:buClrTx/>
              <a:buFontTx/>
              <a:buNone/>
            </a:pPr>
            <a:endParaRPr lang="fr-FR" altLang="fr-FR" sz="900">
              <a:solidFill>
                <a:srgbClr val="404040"/>
              </a:solidFill>
            </a:endParaRPr>
          </a:p>
        </p:txBody>
      </p:sp>
      <p:pic>
        <p:nvPicPr>
          <p:cNvPr id="3075" name="Picture 3">
            <a:extLst>
              <a:ext uri="{FF2B5EF4-FFF2-40B4-BE49-F238E27FC236}">
                <a16:creationId xmlns:a16="http://schemas.microsoft.com/office/drawing/2014/main" id="{E1A0CD35-3E18-419D-88FD-0F4A7E11601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11838" y="6249988"/>
            <a:ext cx="1219200" cy="5064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4">
            <a:extLst>
              <a:ext uri="{FF2B5EF4-FFF2-40B4-BE49-F238E27FC236}">
                <a16:creationId xmlns:a16="http://schemas.microsoft.com/office/drawing/2014/main" id="{BBE6B6E5-7D8C-4F6D-8FB1-E4218270878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4863" y="6310313"/>
            <a:ext cx="1241425" cy="3841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Text Box 5">
            <a:extLst>
              <a:ext uri="{FF2B5EF4-FFF2-40B4-BE49-F238E27FC236}">
                <a16:creationId xmlns:a16="http://schemas.microsoft.com/office/drawing/2014/main" id="{B3279265-2A21-4372-A48A-62F9F804A364}"/>
              </a:ext>
            </a:extLst>
          </p:cNvPr>
          <p:cNvSpPr txBox="1">
            <a:spLocks noChangeArrowheads="1"/>
          </p:cNvSpPr>
          <p:nvPr/>
        </p:nvSpPr>
        <p:spPr bwMode="auto">
          <a:xfrm>
            <a:off x="804863" y="0"/>
            <a:ext cx="78819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078" name="Text Box 6">
            <a:extLst>
              <a:ext uri="{FF2B5EF4-FFF2-40B4-BE49-F238E27FC236}">
                <a16:creationId xmlns:a16="http://schemas.microsoft.com/office/drawing/2014/main" id="{2C4C7777-9A79-4602-A5FB-342F380A8B72}"/>
              </a:ext>
            </a:extLst>
          </p:cNvPr>
          <p:cNvSpPr txBox="1">
            <a:spLocks noChangeArrowheads="1"/>
          </p:cNvSpPr>
          <p:nvPr/>
        </p:nvSpPr>
        <p:spPr bwMode="auto">
          <a:xfrm>
            <a:off x="0" y="0"/>
            <a:ext cx="9144000" cy="368300"/>
          </a:xfrm>
          <a:prstGeom prst="rect">
            <a:avLst/>
          </a:prstGeom>
          <a:solidFill>
            <a:srgbClr val="95BCE5"/>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a:solidFill>
                  <a:srgbClr val="FFFFFF"/>
                </a:solidFill>
                <a:latin typeface="Arial Black" panose="020B0A04020102020204" pitchFamily="34" charset="0"/>
              </a:rPr>
              <a:t>BACCALAURÉAT 2021 : LES NOUVEAUTÉS</a:t>
            </a:r>
          </a:p>
        </p:txBody>
      </p:sp>
      <p:pic>
        <p:nvPicPr>
          <p:cNvPr id="3079" name="Picture 7">
            <a:extLst>
              <a:ext uri="{FF2B5EF4-FFF2-40B4-BE49-F238E27FC236}">
                <a16:creationId xmlns:a16="http://schemas.microsoft.com/office/drawing/2014/main" id="{167B1CEF-FFA3-4CCF-9897-DD516F60907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22338" y="123825"/>
            <a:ext cx="939800" cy="447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0" name="Rectangle 8">
            <a:extLst>
              <a:ext uri="{FF2B5EF4-FFF2-40B4-BE49-F238E27FC236}">
                <a16:creationId xmlns:a16="http://schemas.microsoft.com/office/drawing/2014/main" id="{21D8D263-7253-494F-B7DD-97FB81C6300F}"/>
              </a:ext>
            </a:extLst>
          </p:cNvPr>
          <p:cNvSpPr>
            <a:spLocks noGrp="1" noChangeArrowheads="1"/>
          </p:cNvSpPr>
          <p:nvPr>
            <p:ph type="title"/>
          </p:nvPr>
        </p:nvSpPr>
        <p:spPr bwMode="auto">
          <a:xfrm>
            <a:off x="793750" y="354013"/>
            <a:ext cx="7880350" cy="1284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3081" name="Rectangle 9">
            <a:extLst>
              <a:ext uri="{FF2B5EF4-FFF2-40B4-BE49-F238E27FC236}">
                <a16:creationId xmlns:a16="http://schemas.microsoft.com/office/drawing/2014/main" id="{D0F8B45F-1E86-41A6-8D79-6926B8DF2570}"/>
              </a:ext>
            </a:extLst>
          </p:cNvPr>
          <p:cNvSpPr>
            <a:spLocks noGrp="1" noChangeArrowheads="1"/>
          </p:cNvSpPr>
          <p:nvPr>
            <p:ph type="body" idx="1"/>
          </p:nvPr>
        </p:nvSpPr>
        <p:spPr bwMode="auto">
          <a:xfrm>
            <a:off x="804863" y="1476375"/>
            <a:ext cx="7880350"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3082" name="Rectangle 10">
            <a:extLst>
              <a:ext uri="{FF2B5EF4-FFF2-40B4-BE49-F238E27FC236}">
                <a16:creationId xmlns:a16="http://schemas.microsoft.com/office/drawing/2014/main" id="{429DFBA9-142D-48EA-99D5-CD85BFEF58DC}"/>
              </a:ext>
            </a:extLst>
          </p:cNvPr>
          <p:cNvSpPr>
            <a:spLocks noGrp="1" noChangeArrowheads="1"/>
          </p:cNvSpPr>
          <p:nvPr>
            <p:ph type="sldNum"/>
          </p:nvPr>
        </p:nvSpPr>
        <p:spPr bwMode="auto">
          <a:xfrm>
            <a:off x="8150225" y="6391275"/>
            <a:ext cx="44926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lgn="r" eaLnBrk="1" hangingPunct="1">
              <a:buClrTx/>
              <a:buFontTx/>
              <a:buNone/>
              <a:tabLst>
                <a:tab pos="449263" algn="l"/>
              </a:tabLst>
              <a:defRPr sz="900" b="1">
                <a:solidFill>
                  <a:srgbClr val="404040"/>
                </a:solidFill>
                <a:latin typeface="Times New Roman" panose="02020603050405020304" pitchFamily="18" charset="0"/>
              </a:defRPr>
            </a:lvl1pPr>
          </a:lstStyle>
          <a:p>
            <a:fld id="{B5235E36-5ABF-4017-8BA9-FD3987576191}"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2500" b="1" kern="1200">
          <a:solidFill>
            <a:srgbClr val="000000"/>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500" b="1">
          <a:solidFill>
            <a:srgbClr val="000000"/>
          </a:solidFill>
          <a:latin typeface="Arial Black" panose="020B0A0402010202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325"/>
        </a:spcBef>
        <a:spcAft>
          <a:spcPct val="0"/>
        </a:spcAft>
        <a:buClr>
          <a:srgbClr val="000000"/>
        </a:buClr>
        <a:buSzPct val="100000"/>
        <a:buFont typeface="Times New Roman" panose="02020603050405020304" pitchFamily="18" charset="0"/>
        <a:defRPr sz="1300" kern="1200">
          <a:solidFill>
            <a:srgbClr val="000000"/>
          </a:solidFill>
          <a:latin typeface="+mn-lt"/>
          <a:ea typeface="+mn-ea"/>
          <a:cs typeface="+mn-cs"/>
        </a:defRPr>
      </a:lvl2pPr>
      <a:lvl3pPr marL="1143000" indent="-228600" algn="l" defTabSz="449263" rtl="0" eaLnBrk="0" fontAlgn="base" hangingPunct="0">
        <a:spcBef>
          <a:spcPts val="325"/>
        </a:spcBef>
        <a:spcAft>
          <a:spcPct val="0"/>
        </a:spcAft>
        <a:buClr>
          <a:srgbClr val="000000"/>
        </a:buClr>
        <a:buSzPct val="100000"/>
        <a:buFont typeface="Times New Roman" panose="02020603050405020304" pitchFamily="18" charset="0"/>
        <a:defRPr sz="1300" kern="1200">
          <a:solidFill>
            <a:srgbClr val="000000"/>
          </a:solidFill>
          <a:latin typeface="+mn-lt"/>
          <a:ea typeface="+mn-ea"/>
          <a:cs typeface="+mn-cs"/>
        </a:defRPr>
      </a:lvl3pPr>
      <a:lvl4pPr marL="1600200" indent="-228600" algn="l" defTabSz="449263" rtl="0" eaLnBrk="0" fontAlgn="base" hangingPunct="0">
        <a:spcBef>
          <a:spcPts val="275"/>
        </a:spcBef>
        <a:spcAft>
          <a:spcPct val="0"/>
        </a:spcAft>
        <a:buClr>
          <a:srgbClr val="000000"/>
        </a:buClr>
        <a:buSzPct val="100000"/>
        <a:buFont typeface="Times New Roman" panose="02020603050405020304" pitchFamily="18" charset="0"/>
        <a:defRPr sz="1100" kern="1200">
          <a:solidFill>
            <a:srgbClr val="000000"/>
          </a:solidFill>
          <a:latin typeface="+mn-lt"/>
          <a:ea typeface="+mn-ea"/>
          <a:cs typeface="+mn-cs"/>
        </a:defRPr>
      </a:lvl4pPr>
      <a:lvl5pPr marL="2057400" indent="-228600" algn="l" defTabSz="449263" rtl="0" eaLnBrk="0" fontAlgn="base" hangingPunct="0">
        <a:spcBef>
          <a:spcPts val="275"/>
        </a:spcBef>
        <a:spcAft>
          <a:spcPct val="0"/>
        </a:spcAft>
        <a:buClr>
          <a:srgbClr val="000000"/>
        </a:buClr>
        <a:buSzPct val="100000"/>
        <a:buFont typeface="Times New Roman" panose="02020603050405020304" pitchFamily="18" charset="0"/>
        <a:defRPr sz="11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Rectangle 1">
            <a:extLst>
              <a:ext uri="{FF2B5EF4-FFF2-40B4-BE49-F238E27FC236}">
                <a16:creationId xmlns:a16="http://schemas.microsoft.com/office/drawing/2014/main" id="{7C9A946D-7ED4-4BE2-8815-A4D1BFF8DF59}"/>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30722" name="Rectangle 2">
            <a:extLst>
              <a:ext uri="{FF2B5EF4-FFF2-40B4-BE49-F238E27FC236}">
                <a16:creationId xmlns:a16="http://schemas.microsoft.com/office/drawing/2014/main" id="{35245AF2-CE63-4A16-829F-8417FDE1C9F9}"/>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30723" name="Text Box 3">
            <a:extLst>
              <a:ext uri="{FF2B5EF4-FFF2-40B4-BE49-F238E27FC236}">
                <a16:creationId xmlns:a16="http://schemas.microsoft.com/office/drawing/2014/main" id="{E3E39445-E44A-4679-B5B0-D6E0853DA553}"/>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0724" name="Text Box 4">
            <a:extLst>
              <a:ext uri="{FF2B5EF4-FFF2-40B4-BE49-F238E27FC236}">
                <a16:creationId xmlns:a16="http://schemas.microsoft.com/office/drawing/2014/main" id="{CB52AB39-D531-4345-8B10-8A2BE1420C19}"/>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0725" name="Rectangle 5">
            <a:extLst>
              <a:ext uri="{FF2B5EF4-FFF2-40B4-BE49-F238E27FC236}">
                <a16:creationId xmlns:a16="http://schemas.microsoft.com/office/drawing/2014/main" id="{1F7EBE57-4581-4527-A318-5773DB61C545}"/>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72D9C286-2687-45FF-9D37-6C96FA7FD8C1}"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Rectangle 1">
            <a:extLst>
              <a:ext uri="{FF2B5EF4-FFF2-40B4-BE49-F238E27FC236}">
                <a16:creationId xmlns:a16="http://schemas.microsoft.com/office/drawing/2014/main" id="{E93ACC7F-CDB3-467E-822C-703B4179DC95}"/>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31746" name="Rectangle 2">
            <a:extLst>
              <a:ext uri="{FF2B5EF4-FFF2-40B4-BE49-F238E27FC236}">
                <a16:creationId xmlns:a16="http://schemas.microsoft.com/office/drawing/2014/main" id="{9D2E3357-E77C-4582-B3A2-849525D9F82E}"/>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31747" name="Text Box 3">
            <a:extLst>
              <a:ext uri="{FF2B5EF4-FFF2-40B4-BE49-F238E27FC236}">
                <a16:creationId xmlns:a16="http://schemas.microsoft.com/office/drawing/2014/main" id="{9621B2D6-7485-49CA-8B84-17A36EE6427A}"/>
              </a:ext>
            </a:extLst>
          </p:cNvPr>
          <p:cNvSpPr txBox="1">
            <a:spLocks noChangeArrowheads="1"/>
          </p:cNvSpPr>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1748" name="Text Box 4">
            <a:extLst>
              <a:ext uri="{FF2B5EF4-FFF2-40B4-BE49-F238E27FC236}">
                <a16:creationId xmlns:a16="http://schemas.microsoft.com/office/drawing/2014/main" id="{1341BE8C-0A94-46A0-86AF-2ED529B5F80B}"/>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1749" name="Rectangle 5">
            <a:extLst>
              <a:ext uri="{FF2B5EF4-FFF2-40B4-BE49-F238E27FC236}">
                <a16:creationId xmlns:a16="http://schemas.microsoft.com/office/drawing/2014/main" id="{4BA46DC2-CCAF-4EEB-AF95-3F09719C8E05}"/>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88F3C89C-E868-4C3F-B360-622B422F74CE}"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B6E92165-B10D-4AB8-8AFD-B0435C059B2C}"/>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4098" name="Rectangle 2">
            <a:extLst>
              <a:ext uri="{FF2B5EF4-FFF2-40B4-BE49-F238E27FC236}">
                <a16:creationId xmlns:a16="http://schemas.microsoft.com/office/drawing/2014/main" id="{767780CA-A512-4900-8ECD-12F1E9133B52}"/>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4099" name="Rectangle 3">
            <a:extLst>
              <a:ext uri="{FF2B5EF4-FFF2-40B4-BE49-F238E27FC236}">
                <a16:creationId xmlns:a16="http://schemas.microsoft.com/office/drawing/2014/main" id="{E4063443-AE9B-40CF-A270-D245EE45C1A7}"/>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4100" name="Text Box 4">
            <a:extLst>
              <a:ext uri="{FF2B5EF4-FFF2-40B4-BE49-F238E27FC236}">
                <a16:creationId xmlns:a16="http://schemas.microsoft.com/office/drawing/2014/main" id="{8E22218C-09DC-4C57-8D8B-64E12FA7CBE9}"/>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4101" name="Rectangle 5">
            <a:extLst>
              <a:ext uri="{FF2B5EF4-FFF2-40B4-BE49-F238E27FC236}">
                <a16:creationId xmlns:a16="http://schemas.microsoft.com/office/drawing/2014/main" id="{7147B7AB-4ECC-4FA7-91AC-B94BAE574525}"/>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B73605FD-5A42-4D74-8E6E-B413967D41A1}"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980DAFD8-1C0E-405D-AF5C-6F461DD736E2}"/>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5122" name="Rectangle 2">
            <a:extLst>
              <a:ext uri="{FF2B5EF4-FFF2-40B4-BE49-F238E27FC236}">
                <a16:creationId xmlns:a16="http://schemas.microsoft.com/office/drawing/2014/main" id="{C47F130F-E0E9-46A7-A4F5-47AECA9911C3}"/>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5123" name="Rectangle 3">
            <a:extLst>
              <a:ext uri="{FF2B5EF4-FFF2-40B4-BE49-F238E27FC236}">
                <a16:creationId xmlns:a16="http://schemas.microsoft.com/office/drawing/2014/main" id="{A6055845-59E9-4973-8601-FFB388AAD0AC}"/>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5124" name="Text Box 4">
            <a:extLst>
              <a:ext uri="{FF2B5EF4-FFF2-40B4-BE49-F238E27FC236}">
                <a16:creationId xmlns:a16="http://schemas.microsoft.com/office/drawing/2014/main" id="{461C42A9-F6E2-403B-B224-FE980EEF7614}"/>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5125" name="Rectangle 5">
            <a:extLst>
              <a:ext uri="{FF2B5EF4-FFF2-40B4-BE49-F238E27FC236}">
                <a16:creationId xmlns:a16="http://schemas.microsoft.com/office/drawing/2014/main" id="{1C6BC921-3F91-4034-B44C-735DCFD05F5F}"/>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9735C60C-50C9-4E3C-BA52-852896FB70E7}"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CD51AE5B-3657-4A86-82EC-2B814F35F1E5}"/>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6146" name="Rectangle 2">
            <a:extLst>
              <a:ext uri="{FF2B5EF4-FFF2-40B4-BE49-F238E27FC236}">
                <a16:creationId xmlns:a16="http://schemas.microsoft.com/office/drawing/2014/main" id="{5BEE337B-3192-42D4-8042-1D05EC6F002C}"/>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6147" name="Rectangle 3">
            <a:extLst>
              <a:ext uri="{FF2B5EF4-FFF2-40B4-BE49-F238E27FC236}">
                <a16:creationId xmlns:a16="http://schemas.microsoft.com/office/drawing/2014/main" id="{A52CC4AB-736C-41E8-9202-BF9CE9D0AC77}"/>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6148" name="Text Box 4">
            <a:extLst>
              <a:ext uri="{FF2B5EF4-FFF2-40B4-BE49-F238E27FC236}">
                <a16:creationId xmlns:a16="http://schemas.microsoft.com/office/drawing/2014/main" id="{550DD8D6-F96B-4F60-819F-FA6530C996B2}"/>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6149" name="Rectangle 5">
            <a:extLst>
              <a:ext uri="{FF2B5EF4-FFF2-40B4-BE49-F238E27FC236}">
                <a16:creationId xmlns:a16="http://schemas.microsoft.com/office/drawing/2014/main" id="{C79E799E-E36E-4396-836C-EDC6D33876D3}"/>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BD50EBD6-8E3B-4681-98A3-8DE7BE827D15}"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50D7F09E-572A-49E5-88D4-526C2CCC5652}"/>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7170" name="Rectangle 2">
            <a:extLst>
              <a:ext uri="{FF2B5EF4-FFF2-40B4-BE49-F238E27FC236}">
                <a16:creationId xmlns:a16="http://schemas.microsoft.com/office/drawing/2014/main" id="{33A84958-5C70-4441-B94A-3B3A069AD4C6}"/>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7171" name="Rectangle 3">
            <a:extLst>
              <a:ext uri="{FF2B5EF4-FFF2-40B4-BE49-F238E27FC236}">
                <a16:creationId xmlns:a16="http://schemas.microsoft.com/office/drawing/2014/main" id="{83EA200E-FF6E-4483-82A5-E18976938FDE}"/>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7172" name="Text Box 4">
            <a:extLst>
              <a:ext uri="{FF2B5EF4-FFF2-40B4-BE49-F238E27FC236}">
                <a16:creationId xmlns:a16="http://schemas.microsoft.com/office/drawing/2014/main" id="{71E3AC90-155B-41D1-BEBA-223245FEB4C3}"/>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7173" name="Rectangle 5">
            <a:extLst>
              <a:ext uri="{FF2B5EF4-FFF2-40B4-BE49-F238E27FC236}">
                <a16:creationId xmlns:a16="http://schemas.microsoft.com/office/drawing/2014/main" id="{19E6E4E7-5418-4A83-AC38-99D847FC307D}"/>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F8A2335F-DC36-4E70-9F1F-403FD7BC4E0A}"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36C07AA7-A4D5-46B9-8A6D-5167E3A77DC9}"/>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8194" name="Rectangle 2">
            <a:extLst>
              <a:ext uri="{FF2B5EF4-FFF2-40B4-BE49-F238E27FC236}">
                <a16:creationId xmlns:a16="http://schemas.microsoft.com/office/drawing/2014/main" id="{811FB873-96B9-4452-A57F-0773D27CBE57}"/>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
        <p:nvSpPr>
          <p:cNvPr id="8195" name="Rectangle 3">
            <a:extLst>
              <a:ext uri="{FF2B5EF4-FFF2-40B4-BE49-F238E27FC236}">
                <a16:creationId xmlns:a16="http://schemas.microsoft.com/office/drawing/2014/main" id="{0A68CB92-DDDB-4E2C-8B9F-223F36321F83}"/>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1000" b="1">
                <a:solidFill>
                  <a:srgbClr val="7F7F7F"/>
                </a:solidFill>
                <a:latin typeface="Arial Black" panose="020B0A04020102020204" pitchFamily="34" charset="0"/>
                <a:cs typeface="Segoe UI" panose="020B0502040204020203" pitchFamily="34" charset="0"/>
              </a:defRPr>
            </a:lvl1pPr>
          </a:lstStyle>
          <a:p>
            <a:r>
              <a:rPr lang="fr-FR" altLang="fr-FR"/>
              <a:t>24/09/20</a:t>
            </a:r>
          </a:p>
        </p:txBody>
      </p:sp>
      <p:sp>
        <p:nvSpPr>
          <p:cNvPr id="8196" name="Text Box 4">
            <a:extLst>
              <a:ext uri="{FF2B5EF4-FFF2-40B4-BE49-F238E27FC236}">
                <a16:creationId xmlns:a16="http://schemas.microsoft.com/office/drawing/2014/main" id="{C0C949F6-E51A-4D05-8A4C-246B0B709965}"/>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8197" name="Rectangle 5">
            <a:extLst>
              <a:ext uri="{FF2B5EF4-FFF2-40B4-BE49-F238E27FC236}">
                <a16:creationId xmlns:a16="http://schemas.microsoft.com/office/drawing/2014/main" id="{3D002002-CDF2-4CB8-92CB-994865C2308F}"/>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eaLnBrk="1" hangingPunct="1">
              <a:buClrTx/>
              <a:buFontTx/>
              <a:buNone/>
              <a:tabLst>
                <a:tab pos="449263" algn="l"/>
                <a:tab pos="898525" algn="l"/>
                <a:tab pos="1347788" algn="l"/>
                <a:tab pos="1797050" algn="l"/>
              </a:tabLst>
              <a:defRPr sz="2400">
                <a:solidFill>
                  <a:srgbClr val="000000"/>
                </a:solidFill>
                <a:latin typeface="+mn-lt"/>
                <a:cs typeface="Segoe UI" panose="020B0502040204020203" pitchFamily="34" charset="0"/>
              </a:defRPr>
            </a:lvl1pPr>
          </a:lstStyle>
          <a:p>
            <a:fld id="{EF688E86-B423-4D8D-A281-8EF23088EA60}"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sldNum="0" hdr="0" ftr="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8F5792A3-DE68-452A-815A-D62B4088A3C1}"/>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Cliquez pour éditer le format du texte-titre</a:t>
            </a:r>
          </a:p>
        </p:txBody>
      </p:sp>
      <p:sp>
        <p:nvSpPr>
          <p:cNvPr id="9218" name="Rectangle 2">
            <a:extLst>
              <a:ext uri="{FF2B5EF4-FFF2-40B4-BE49-F238E27FC236}">
                <a16:creationId xmlns:a16="http://schemas.microsoft.com/office/drawing/2014/main" id="{3CF96E36-6C47-451D-82F4-F821A04E2A72}"/>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Cliquez pour éditer le format du plan de texte</a:t>
            </a:r>
          </a:p>
          <a:p>
            <a:pPr lvl="1"/>
            <a:r>
              <a:rPr lang="en-GB" altLang="fr-FR"/>
              <a:t>Second niveau de plan</a:t>
            </a:r>
          </a:p>
          <a:p>
            <a:pPr lvl="2"/>
            <a:r>
              <a:rPr lang="en-GB" altLang="fr-FR"/>
              <a:t>Troisième niveau de plan</a:t>
            </a:r>
          </a:p>
          <a:p>
            <a:pPr lvl="3"/>
            <a:r>
              <a:rPr lang="en-GB" altLang="fr-FR"/>
              <a:t>Quatrième niveau de plan</a:t>
            </a:r>
          </a:p>
          <a:p>
            <a:pPr lvl="4"/>
            <a:r>
              <a:rPr lang="en-GB" altLang="fr-FR"/>
              <a:t>Cinquième niveau de plan</a:t>
            </a:r>
          </a:p>
          <a:p>
            <a:pPr lvl="4"/>
            <a:r>
              <a:rPr lang="en-GB" altLang="fr-FR"/>
              <a:t>Sixième niveau de plan</a:t>
            </a:r>
          </a:p>
          <a:p>
            <a:pPr lvl="4"/>
            <a:r>
              <a:rPr lang="en-GB" altLang="fr-FR"/>
              <a:t>Septième niveau de plan</a:t>
            </a:r>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6.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1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1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38.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1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1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1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1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1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17.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1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1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17.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6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73.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84.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11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1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1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1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1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1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3793" name="Text Box 1">
            <a:extLst>
              <a:ext uri="{FF2B5EF4-FFF2-40B4-BE49-F238E27FC236}">
                <a16:creationId xmlns:a16="http://schemas.microsoft.com/office/drawing/2014/main" id="{EDF136FF-7961-4630-8399-9D0261D14C6E}"/>
              </a:ext>
            </a:extLst>
          </p:cNvPr>
          <p:cNvSpPr txBox="1">
            <a:spLocks noChangeArrowheads="1"/>
          </p:cNvSpPr>
          <p:nvPr/>
        </p:nvSpPr>
        <p:spPr bwMode="auto">
          <a:xfrm>
            <a:off x="1277938" y="2738438"/>
            <a:ext cx="6416675" cy="3389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4000">
                <a:solidFill>
                  <a:srgbClr val="FFFFFF"/>
                </a:solidFill>
              </a:rPr>
              <a:t>Choisir son orientation</a:t>
            </a:r>
            <a:br>
              <a:rPr lang="fr-FR" altLang="fr-FR" sz="3600">
                <a:solidFill>
                  <a:srgbClr val="FFFFFF"/>
                </a:solidFill>
              </a:rPr>
            </a:br>
            <a:r>
              <a:rPr lang="fr-FR" altLang="fr-FR" sz="8000">
                <a:solidFill>
                  <a:srgbClr val="FFFFFF"/>
                </a:solidFill>
                <a:latin typeface="Arial Black" panose="020B0A04020102020204" pitchFamily="34" charset="0"/>
                <a:cs typeface="Arial Bold" charset="0"/>
              </a:rPr>
              <a:t>après la 3</a:t>
            </a:r>
            <a:r>
              <a:rPr lang="fr-FR" altLang="fr-FR" sz="8000" baseline="30000">
                <a:solidFill>
                  <a:srgbClr val="FFFFFF"/>
                </a:solidFill>
                <a:latin typeface="Arial Black" panose="020B0A04020102020204" pitchFamily="34" charset="0"/>
                <a:cs typeface="Arial Bold" charset="0"/>
              </a:rPr>
              <a:t>e</a:t>
            </a:r>
            <a:br>
              <a:rPr lang="fr-FR" altLang="fr-FR" sz="7900" baseline="30000">
                <a:solidFill>
                  <a:srgbClr val="FFFFFF"/>
                </a:solidFill>
                <a:latin typeface="Arial Black" panose="020B0A04020102020204" pitchFamily="34" charset="0"/>
                <a:cs typeface="Arial Bold" charset="0"/>
              </a:rPr>
            </a:br>
            <a:r>
              <a:rPr lang="fr-FR" altLang="fr-FR" sz="7900">
                <a:solidFill>
                  <a:srgbClr val="FFFFFF"/>
                </a:solidFill>
                <a:latin typeface="Arial Black" panose="020B0A04020102020204" pitchFamily="34" charset="0"/>
                <a:cs typeface="Arial Bold" charset="0"/>
              </a:rPr>
              <a:t> </a:t>
            </a:r>
          </a:p>
        </p:txBody>
      </p:sp>
      <p:sp>
        <p:nvSpPr>
          <p:cNvPr id="33794" name="Text Box 2">
            <a:extLst>
              <a:ext uri="{FF2B5EF4-FFF2-40B4-BE49-F238E27FC236}">
                <a16:creationId xmlns:a16="http://schemas.microsoft.com/office/drawing/2014/main" id="{DAC7391F-1B59-4725-A9C3-5FC300F99D3E}"/>
              </a:ext>
            </a:extLst>
          </p:cNvPr>
          <p:cNvSpPr txBox="1">
            <a:spLocks noChangeArrowheads="1"/>
          </p:cNvSpPr>
          <p:nvPr/>
        </p:nvSpPr>
        <p:spPr bwMode="auto">
          <a:xfrm>
            <a:off x="1235075" y="6519863"/>
            <a:ext cx="6989763" cy="277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1200" i="1">
                <a:solidFill>
                  <a:srgbClr val="FFFFFF"/>
                </a:solidFill>
              </a:rPr>
              <a:t>SEPTEMBRE2020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3009" name="Text Box 1">
            <a:extLst>
              <a:ext uri="{FF2B5EF4-FFF2-40B4-BE49-F238E27FC236}">
                <a16:creationId xmlns:a16="http://schemas.microsoft.com/office/drawing/2014/main" id="{B4D9F266-486C-41E2-AFEC-72D82B088F67}"/>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1200" i="1">
                <a:solidFill>
                  <a:srgbClr val="FFFFFF"/>
                </a:solidFill>
              </a:rPr>
              <a:t>LA VOIE PROFESSIONNELLE</a:t>
            </a:r>
          </a:p>
        </p:txBody>
      </p:sp>
      <p:sp>
        <p:nvSpPr>
          <p:cNvPr id="43010" name="Text Box 2">
            <a:extLst>
              <a:ext uri="{FF2B5EF4-FFF2-40B4-BE49-F238E27FC236}">
                <a16:creationId xmlns:a16="http://schemas.microsoft.com/office/drawing/2014/main" id="{B39FA460-64EC-4702-83C5-32A44A86CA89}"/>
              </a:ext>
            </a:extLst>
          </p:cNvPr>
          <p:cNvSpPr txBox="1">
            <a:spLocks noChangeArrowheads="1"/>
          </p:cNvSpPr>
          <p:nvPr/>
        </p:nvSpPr>
        <p:spPr bwMode="auto">
          <a:xfrm>
            <a:off x="457200" y="1187450"/>
            <a:ext cx="8229600" cy="4938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1pPr>
            <a:lvl2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2pPr>
            <a:lvl3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3pPr>
            <a:lvl4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4pPr>
            <a:lvl5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350"/>
              </a:spcBef>
              <a:buClrTx/>
              <a:buFontTx/>
              <a:buNone/>
            </a:pPr>
            <a:r>
              <a:rPr lang="fr-FR" altLang="fr-FR" sz="1400" b="1">
                <a:solidFill>
                  <a:srgbClr val="C0504D"/>
                </a:solidFill>
              </a:rPr>
              <a:t>Une famille de métiers rassemble plusieurs spécialités de baccalauréat professionnel</a:t>
            </a:r>
          </a:p>
          <a:p>
            <a:pPr eaLnBrk="1" hangingPunct="1">
              <a:spcBef>
                <a:spcPts val="300"/>
              </a:spcBef>
              <a:buClrTx/>
              <a:buFontTx/>
              <a:buNone/>
            </a:pPr>
            <a:r>
              <a:rPr lang="fr-FR" altLang="fr-FR" sz="1400" b="1">
                <a:solidFill>
                  <a:srgbClr val="C0504D"/>
                </a:solidFill>
              </a:rPr>
              <a:t>regroupées sur la base de compétences professionnelles communes.</a:t>
            </a:r>
            <a:r>
              <a:rPr lang="fr-FR" altLang="fr-FR" sz="1200" b="1">
                <a:solidFill>
                  <a:srgbClr val="C0504D"/>
                </a:solidFill>
              </a:rPr>
              <a:t> </a:t>
            </a:r>
          </a:p>
          <a:p>
            <a:pPr eaLnBrk="1" hangingPunct="1">
              <a:spcBef>
                <a:spcPts val="300"/>
              </a:spcBef>
              <a:buClrTx/>
              <a:buFontTx/>
              <a:buNone/>
            </a:pPr>
            <a:endParaRPr lang="fr-FR" altLang="fr-FR" sz="1200" b="1">
              <a:solidFill>
                <a:srgbClr val="C0504D"/>
              </a:solidFill>
            </a:endParaRPr>
          </a:p>
          <a:p>
            <a:pPr eaLnBrk="1" hangingPunct="1">
              <a:spcBef>
                <a:spcPts val="350"/>
              </a:spcBef>
              <a:buClrTx/>
              <a:buFontTx/>
              <a:buNone/>
            </a:pPr>
            <a:r>
              <a:rPr lang="fr-FR" altLang="fr-FR" sz="1400">
                <a:solidFill>
                  <a:srgbClr val="C0504D"/>
                </a:solidFill>
              </a:rPr>
              <a:t>Une quinzaine de familles pourra être proposée, du type :</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l’aéronautique</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 réalisation de produits mécaniques</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du numérique et de la transition énergétique</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 maintenance des équipements industriels et des véhicules</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du pilotage d’installations automatisées</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des industries graphiques et de la communication</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du bois</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 construction durable, du bâtiment et des travaux publics</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des études et de la modélisation numérique du bâtiment</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 beauté et du bien-être</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 gestion administrative, du transport, de la logistique et de la sécurité</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la relation client</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l’hôtellerie-restauration, tourisme</a:t>
            </a:r>
          </a:p>
          <a:p>
            <a:pPr marL="341313" indent="-339725" eaLnBrk="1" hangingPunct="1">
              <a:spcBef>
                <a:spcPts val="350"/>
              </a:spcBef>
              <a:buClr>
                <a:srgbClr val="C0504D"/>
              </a:buClr>
              <a:buFont typeface="Arial" panose="020B0604020202020204" pitchFamily="34" charset="0"/>
              <a:buChar char="•"/>
            </a:pPr>
            <a:r>
              <a:rPr lang="fr-FR" altLang="fr-FR" sz="1400">
                <a:solidFill>
                  <a:srgbClr val="C0504D"/>
                </a:solidFill>
              </a:rPr>
              <a:t>Métiers de bouche</a:t>
            </a:r>
          </a:p>
          <a:p>
            <a:pPr eaLnBrk="1" hangingPunct="1">
              <a:spcBef>
                <a:spcPts val="350"/>
              </a:spcBef>
              <a:buClrTx/>
              <a:buFontTx/>
              <a:buNone/>
            </a:pPr>
            <a:endParaRPr lang="fr-FR" altLang="fr-FR" sz="1400">
              <a:solidFill>
                <a:srgbClr val="C0504D"/>
              </a:solidFill>
            </a:endParaRPr>
          </a:p>
          <a:p>
            <a:pPr eaLnBrk="1" hangingPunct="1">
              <a:spcBef>
                <a:spcPts val="350"/>
              </a:spcBef>
              <a:buClrTx/>
              <a:buFontTx/>
              <a:buNone/>
            </a:pPr>
            <a:r>
              <a:rPr lang="fr-FR" altLang="fr-FR" sz="1400" b="1">
                <a:solidFill>
                  <a:srgbClr val="C0504D"/>
                </a:solidFill>
              </a:rPr>
              <a:t>Certaines spécialités ne relèvent pas de familles de métier en raison de leur spécificité.</a:t>
            </a:r>
          </a:p>
        </p:txBody>
      </p:sp>
      <p:sp>
        <p:nvSpPr>
          <p:cNvPr id="43011" name="Rectangle 3">
            <a:extLst>
              <a:ext uri="{FF2B5EF4-FFF2-40B4-BE49-F238E27FC236}">
                <a16:creationId xmlns:a16="http://schemas.microsoft.com/office/drawing/2014/main" id="{5EBFBCE2-A20A-4F77-81C2-27DEF2F9E81C}"/>
              </a:ext>
            </a:extLst>
          </p:cNvPr>
          <p:cNvSpPr>
            <a:spLocks noChangeArrowheads="1"/>
          </p:cNvSpPr>
          <p:nvPr/>
        </p:nvSpPr>
        <p:spPr bwMode="auto">
          <a:xfrm>
            <a:off x="2238375" y="300038"/>
            <a:ext cx="5943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800">
                <a:solidFill>
                  <a:srgbClr val="FFFFFF"/>
                </a:solidFill>
                <a:latin typeface="Calibri" panose="020F0502020204030204" pitchFamily="34" charset="0"/>
              </a:rPr>
              <a:t>►</a:t>
            </a:r>
            <a:r>
              <a:rPr lang="fr-FR" altLang="fr-FR">
                <a:solidFill>
                  <a:srgbClr val="FFFFFF"/>
                </a:solidFill>
              </a:rPr>
              <a:t> </a:t>
            </a:r>
            <a:r>
              <a:rPr lang="fr-FR" altLang="fr-FR" sz="2800">
                <a:solidFill>
                  <a:srgbClr val="FFFFFF"/>
                </a:solidFill>
              </a:rPr>
              <a:t>Les familles de métiers en 2</a:t>
            </a:r>
            <a:r>
              <a:rPr lang="fr-FR" altLang="fr-FR" sz="2800" baseline="30000">
                <a:solidFill>
                  <a:srgbClr val="FFFFFF"/>
                </a:solidFill>
              </a:rPr>
              <a:t>nde</a:t>
            </a:r>
            <a:r>
              <a:rPr lang="fr-FR" altLang="fr-FR" sz="2800">
                <a:solidFill>
                  <a:srgbClr val="FFFFFF"/>
                </a:solidFill>
              </a:rPr>
              <a:t> pro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4033" name="AutoShape 1">
            <a:extLst>
              <a:ext uri="{FF2B5EF4-FFF2-40B4-BE49-F238E27FC236}">
                <a16:creationId xmlns:a16="http://schemas.microsoft.com/office/drawing/2014/main" id="{DD7D11AB-1441-4026-AF71-7B8BA8C46DB9}"/>
              </a:ext>
            </a:extLst>
          </p:cNvPr>
          <p:cNvSpPr>
            <a:spLocks noChangeArrowheads="1"/>
          </p:cNvSpPr>
          <p:nvPr/>
        </p:nvSpPr>
        <p:spPr bwMode="auto">
          <a:xfrm>
            <a:off x="1039813" y="1271588"/>
            <a:ext cx="7866062" cy="4916487"/>
          </a:xfrm>
          <a:prstGeom prst="parallelogram">
            <a:avLst>
              <a:gd name="adj" fmla="val 24999"/>
            </a:avLst>
          </a:prstGeom>
          <a:solidFill>
            <a:srgbClr val="E46C0A"/>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4000">
                <a:solidFill>
                  <a:srgbClr val="FFFFFF"/>
                </a:solidFill>
                <a:latin typeface="Calibri" panose="020F0502020204030204" pitchFamily="34" charset="0"/>
              </a:rPr>
              <a:t>La seconde générale et technologique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45057" name="Group 1">
            <a:extLst>
              <a:ext uri="{FF2B5EF4-FFF2-40B4-BE49-F238E27FC236}">
                <a16:creationId xmlns:a16="http://schemas.microsoft.com/office/drawing/2014/main" id="{755234DE-4276-4EB5-AAAE-F018F5AAE55C}"/>
              </a:ext>
            </a:extLst>
          </p:cNvPr>
          <p:cNvGraphicFramePr>
            <a:graphicFrameLocks noGrp="1"/>
          </p:cNvGraphicFramePr>
          <p:nvPr/>
        </p:nvGraphicFramePr>
        <p:xfrm>
          <a:off x="300038" y="871538"/>
          <a:ext cx="8680450" cy="5559425"/>
        </p:xfrm>
        <a:graphic>
          <a:graphicData uri="http://schemas.openxmlformats.org/drawingml/2006/table">
            <a:tbl>
              <a:tblPr/>
              <a:tblGrid>
                <a:gridCol w="8464550">
                  <a:extLst>
                    <a:ext uri="{9D8B030D-6E8A-4147-A177-3AD203B41FA5}">
                      <a16:colId xmlns:a16="http://schemas.microsoft.com/office/drawing/2014/main" val="2097072278"/>
                    </a:ext>
                  </a:extLst>
                </a:gridCol>
                <a:gridCol w="215900">
                  <a:extLst>
                    <a:ext uri="{9D8B030D-6E8A-4147-A177-3AD203B41FA5}">
                      <a16:colId xmlns:a16="http://schemas.microsoft.com/office/drawing/2014/main" val="3053704293"/>
                    </a:ext>
                  </a:extLst>
                </a:gridCol>
              </a:tblGrid>
              <a:tr h="5557838">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ts val="1200"/>
                        </a:spcBef>
                        <a:spcAft>
                          <a:spcPts val="600"/>
                        </a:spcAft>
                        <a:buClrTx/>
                        <a:buSzPct val="93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1" i="0" u="sng" strike="noStrike" cap="none" normalizeH="0" baseline="0">
                          <a:ln>
                            <a:noFill/>
                          </a:ln>
                          <a:solidFill>
                            <a:srgbClr val="4F81BD"/>
                          </a:solidFill>
                          <a:effectLst/>
                          <a:latin typeface="Calibri" panose="020F0502020204030204" pitchFamily="34" charset="0"/>
                          <a:ea typeface="MS PGothic" panose="020B0600070205080204" pitchFamily="34" charset="-128"/>
                          <a:cs typeface="Arial" panose="020B0604020202020204" pitchFamily="34" charset="0"/>
                        </a:rPr>
                        <a:t>Enseignements communs  </a:t>
                      </a:r>
                    </a:p>
                    <a:p>
                      <a:pPr marL="0" marR="0" lvl="0" indent="0" algn="ctr" defTabSz="449263" rtl="0" eaLnBrk="1" fontAlgn="base" latinLnBrk="0" hangingPunct="1">
                        <a:lnSpc>
                          <a:spcPct val="102000"/>
                        </a:lnSpc>
                        <a:spcBef>
                          <a:spcPts val="1200"/>
                        </a:spcBef>
                        <a:spcAft>
                          <a:spcPts val="60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Français 4h</a:t>
                      </a:r>
                    </a:p>
                    <a:p>
                      <a:pPr marL="0" marR="0" lvl="0" indent="0" algn="ctr" defTabSz="449263" rtl="0" eaLnBrk="1" fontAlgn="base" latinLnBrk="0" hangingPunct="1">
                        <a:lnSpc>
                          <a:spcPct val="102000"/>
                        </a:lnSpc>
                        <a:spcBef>
                          <a:spcPct val="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Histoire-géo 3h</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LV1 et LV2 5h30</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1"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Sciences économiques et sociales 1h30</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Maths 4h</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Physique chimie 3h</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SVT </a:t>
                      </a:r>
                      <a:r>
                        <a:rPr kumimoji="0" lang="mr-IN" altLang="fr-FR" sz="2000" b="0" i="0" u="sng" strike="noStrike" cap="none" normalizeH="0" baseline="0">
                          <a:ln>
                            <a:noFill/>
                          </a:ln>
                          <a:solidFill>
                            <a:srgbClr val="E46C0A"/>
                          </a:solidFill>
                          <a:effectLst/>
                          <a:latin typeface="Calibri" panose="020F0502020204030204" pitchFamily="34" charset="0"/>
                          <a:cs typeface="Mangal" panose="020B0502040204020203" pitchFamily="18" charset="0"/>
                        </a:rPr>
                        <a:t>–</a:t>
                      </a: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 Sciences de la vie et de la terre 1h30</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ea typeface="MS PGothic" panose="020B0600070205080204" pitchFamily="34" charset="-128"/>
                          <a:cs typeface="Arial" panose="020B0604020202020204" pitchFamily="34" charset="0"/>
                        </a:rPr>
                        <a:t>EPS </a:t>
                      </a:r>
                      <a:r>
                        <a:rPr kumimoji="0" lang="mr-IN" altLang="fr-FR" sz="2000" b="0" i="0" u="sng" strike="noStrike" cap="none" normalizeH="0" baseline="0">
                          <a:ln>
                            <a:noFill/>
                          </a:ln>
                          <a:solidFill>
                            <a:srgbClr val="E46C0A"/>
                          </a:solidFill>
                          <a:effectLst/>
                          <a:latin typeface="Calibri" panose="020F0502020204030204" pitchFamily="34" charset="0"/>
                          <a:cs typeface="Mangal" panose="020B0502040204020203" pitchFamily="18" charset="0"/>
                        </a:rPr>
                        <a:t>–</a:t>
                      </a:r>
                      <a:r>
                        <a:rPr kumimoji="0" lang="fr-FR" altLang="fr-FR" sz="2000" b="0" i="0" u="sng" strike="noStrike" cap="none" normalizeH="0" baseline="0">
                          <a:ln>
                            <a:noFill/>
                          </a:ln>
                          <a:solidFill>
                            <a:srgbClr val="E46C0A"/>
                          </a:solidFill>
                          <a:effectLst/>
                          <a:latin typeface="Calibri" panose="020F0502020204030204" pitchFamily="34" charset="0"/>
                          <a:cs typeface="Arial" panose="020B0604020202020204" pitchFamily="34" charset="0"/>
                        </a:rPr>
                        <a:t> Éducation physique et sportive 2h</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cs typeface="Arial" panose="020B0604020202020204" pitchFamily="34" charset="0"/>
                        </a:rPr>
                        <a:t>EMC </a:t>
                      </a:r>
                      <a:r>
                        <a:rPr kumimoji="0" lang="mr-IN" altLang="fr-FR" sz="2000" b="0" i="0" u="sng" strike="noStrike" cap="none" normalizeH="0" baseline="0">
                          <a:ln>
                            <a:noFill/>
                          </a:ln>
                          <a:solidFill>
                            <a:srgbClr val="E46C0A"/>
                          </a:solidFill>
                          <a:effectLst/>
                          <a:latin typeface="Calibri" panose="020F0502020204030204" pitchFamily="34" charset="0"/>
                          <a:cs typeface="Mangal" panose="020B0502040204020203" pitchFamily="18" charset="0"/>
                        </a:rPr>
                        <a:t>–</a:t>
                      </a:r>
                      <a:r>
                        <a:rPr kumimoji="0" lang="fr-FR" altLang="fr-FR" sz="2000" b="0" i="0" u="sng" strike="noStrike" cap="none" normalizeH="0" baseline="0">
                          <a:ln>
                            <a:noFill/>
                          </a:ln>
                          <a:solidFill>
                            <a:srgbClr val="E46C0A"/>
                          </a:solidFill>
                          <a:effectLst/>
                          <a:latin typeface="Calibri" panose="020F0502020204030204" pitchFamily="34" charset="0"/>
                          <a:cs typeface="Arial" panose="020B0604020202020204" pitchFamily="34" charset="0"/>
                        </a:rPr>
                        <a:t> Enseignement moral et civique 0h30</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1" i="0" u="sng" strike="noStrike" cap="none" normalizeH="0" baseline="0">
                          <a:ln>
                            <a:noFill/>
                          </a:ln>
                          <a:solidFill>
                            <a:srgbClr val="E46C0A"/>
                          </a:solidFill>
                          <a:effectLst/>
                          <a:latin typeface="Calibri" panose="020F0502020204030204" pitchFamily="34" charset="0"/>
                          <a:cs typeface="Arial" panose="020B0604020202020204" pitchFamily="34" charset="0"/>
                        </a:rPr>
                        <a:t>Sciences numériques 2h</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cs typeface="Arial" panose="020B0604020202020204" pitchFamily="34" charset="0"/>
                        </a:rPr>
                        <a:t>Éducation au choix de l’orientation 54h annuelles</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cs typeface="Arial" panose="020B0604020202020204" pitchFamily="34" charset="0"/>
                        </a:rPr>
                        <a:t>Vie de classe 10h annuelles</a:t>
                      </a:r>
                    </a:p>
                    <a:p>
                      <a:pPr marL="0" marR="0" lvl="0" indent="0" algn="ctr" defTabSz="449263" rtl="0" eaLnBrk="1" fontAlgn="base" latinLnBrk="0" hangingPunct="1">
                        <a:lnSpc>
                          <a:spcPct val="102000"/>
                        </a:lnSpc>
                        <a:spcBef>
                          <a:spcPts val="500"/>
                        </a:spcBef>
                        <a:spcAft>
                          <a:spcPct val="0"/>
                        </a:spcAft>
                        <a:buClr>
                          <a:srgbClr val="C00000"/>
                        </a:buClr>
                        <a:buSzPct val="93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E46C0A"/>
                          </a:solidFill>
                          <a:effectLst/>
                          <a:latin typeface="Calibri" panose="020F0502020204030204" pitchFamily="34" charset="0"/>
                          <a:cs typeface="Arial" panose="020B0604020202020204" pitchFamily="34" charset="0"/>
                        </a:rPr>
                        <a:t>Accompagnement personnalisé</a:t>
                      </a:r>
                    </a:p>
                  </a:txBody>
                  <a:tcPr marL="90000" marR="90000" horzOverflow="overflow">
                    <a:lnL w="5760" cap="flat" cmpd="sng" algn="ctr">
                      <a:solidFill>
                        <a:srgbClr val="FFFFFF"/>
                      </a:solidFill>
                      <a:prstDash val="solid"/>
                      <a:round/>
                      <a:headEnd type="none" w="med" len="med"/>
                      <a:tailEnd type="none" w="med" len="med"/>
                    </a:lnL>
                    <a:lnR>
                      <a:noFill/>
                    </a:lnR>
                    <a:lnT>
                      <a:noFill/>
                    </a:lnT>
                    <a:lnB w="5760" cap="flat" cmpd="sng" algn="ctr">
                      <a:solidFill>
                        <a:srgbClr val="FFFFFF"/>
                      </a:solidFill>
                      <a:prstDash val="solid"/>
                      <a:round/>
                      <a:headEnd type="none" w="med" len="med"/>
                      <a:tailEnd type="none" w="med" len="med"/>
                    </a:lnB>
                    <a:lnTlToBr>
                      <a:noFill/>
                    </a:lnTlToBr>
                    <a:lnBlToTr>
                      <a:noFill/>
                    </a:lnBlToTr>
                    <a:solidFill>
                      <a:srgbClr val="FFFFCC"/>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ts val="60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1600" b="0" i="0" u="sng" strike="noStrike" cap="none" normalizeH="0" baseline="0">
                        <a:ln>
                          <a:noFill/>
                        </a:ln>
                        <a:solidFill>
                          <a:srgbClr val="4F81BD"/>
                        </a:solidFill>
                        <a:effectLst/>
                        <a:latin typeface="Calibri" panose="020F0502020204030204" pitchFamily="34" charset="0"/>
                        <a:ea typeface="MS PGothic" panose="020B0600070205080204" pitchFamily="34" charset="-128"/>
                        <a:cs typeface="Arial" panose="020B0604020202020204" pitchFamily="34" charset="0"/>
                      </a:endParaRPr>
                    </a:p>
                  </a:txBody>
                  <a:tcPr marL="90000" marR="90000" horzOverflow="overflow">
                    <a:lnL>
                      <a:noFill/>
                    </a:lnL>
                    <a:lnR>
                      <a:noFill/>
                    </a:lnR>
                    <a:lnT>
                      <a:noFill/>
                    </a:lnT>
                    <a:lnB>
                      <a:noFill/>
                    </a:lnB>
                    <a:lnTlToBr>
                      <a:noFill/>
                    </a:lnTlToBr>
                    <a:lnBlToTr>
                      <a:noFill/>
                    </a:lnBlToTr>
                    <a:solidFill>
                      <a:srgbClr val="FFF9E1"/>
                    </a:solidFill>
                  </a:tcPr>
                </a:tc>
                <a:extLst>
                  <a:ext uri="{0D108BD9-81ED-4DB2-BD59-A6C34878D82A}">
                    <a16:rowId xmlns:a16="http://schemas.microsoft.com/office/drawing/2014/main" val="248366501"/>
                  </a:ext>
                </a:extLst>
              </a:tr>
            </a:tbl>
          </a:graphicData>
        </a:graphic>
      </p:graphicFrame>
      <p:sp>
        <p:nvSpPr>
          <p:cNvPr id="45062" name="Rectangle 6">
            <a:extLst>
              <a:ext uri="{FF2B5EF4-FFF2-40B4-BE49-F238E27FC236}">
                <a16:creationId xmlns:a16="http://schemas.microsoft.com/office/drawing/2014/main" id="{537E6777-3528-4FAD-91A9-7D53B02D8FF3}"/>
              </a:ext>
            </a:extLst>
          </p:cNvPr>
          <p:cNvSpPr>
            <a:spLocks noChangeArrowheads="1"/>
          </p:cNvSpPr>
          <p:nvPr/>
        </p:nvSpPr>
        <p:spPr bwMode="auto">
          <a:xfrm>
            <a:off x="2359025" y="261938"/>
            <a:ext cx="678497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a:t>
            </a:r>
            <a:r>
              <a:rPr lang="fr-FR" altLang="fr-FR" sz="2800">
                <a:solidFill>
                  <a:srgbClr val="FFFFFF"/>
                </a:solidFill>
              </a:rPr>
              <a:t> La seconde générale et technologique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46081" name="Group 1">
            <a:extLst>
              <a:ext uri="{FF2B5EF4-FFF2-40B4-BE49-F238E27FC236}">
                <a16:creationId xmlns:a16="http://schemas.microsoft.com/office/drawing/2014/main" id="{A69365F1-80B5-4B05-898B-319596C36B95}"/>
              </a:ext>
            </a:extLst>
          </p:cNvPr>
          <p:cNvGraphicFramePr>
            <a:graphicFrameLocks noGrp="1"/>
          </p:cNvGraphicFramePr>
          <p:nvPr/>
        </p:nvGraphicFramePr>
        <p:xfrm>
          <a:off x="514350" y="1154113"/>
          <a:ext cx="8445500" cy="5137150"/>
        </p:xfrm>
        <a:graphic>
          <a:graphicData uri="http://schemas.openxmlformats.org/drawingml/2006/table">
            <a:tbl>
              <a:tblPr/>
              <a:tblGrid>
                <a:gridCol w="4089400">
                  <a:extLst>
                    <a:ext uri="{9D8B030D-6E8A-4147-A177-3AD203B41FA5}">
                      <a16:colId xmlns:a16="http://schemas.microsoft.com/office/drawing/2014/main" val="4049683475"/>
                    </a:ext>
                  </a:extLst>
                </a:gridCol>
                <a:gridCol w="4356100">
                  <a:extLst>
                    <a:ext uri="{9D8B030D-6E8A-4147-A177-3AD203B41FA5}">
                      <a16:colId xmlns:a16="http://schemas.microsoft.com/office/drawing/2014/main" val="697652661"/>
                    </a:ext>
                  </a:extLst>
                </a:gridCol>
              </a:tblGrid>
              <a:tr h="51355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cs typeface="Arial" panose="020B0604020202020204" pitchFamily="34" charset="0"/>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cs typeface="Arial" panose="020B0604020202020204" pitchFamily="34" charset="0"/>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ial" panose="020B0604020202020204" pitchFamily="34" charset="0"/>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9pPr>
                    </a:lstStyle>
                    <a:p>
                      <a:pPr marL="0" marR="0" lvl="0" indent="0" algn="l" defTabSz="449263" rtl="0" eaLnBrk="1" fontAlgn="base" latinLnBrk="0" hangingPunct="1">
                        <a:lnSpc>
                          <a:spcPct val="104000"/>
                        </a:lnSpc>
                        <a:spcBef>
                          <a:spcPts val="60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1800" b="1" i="0" u="sng" strike="noStrike" cap="none" normalizeH="0" baseline="0">
                          <a:ln>
                            <a:noFill/>
                          </a:ln>
                          <a:solidFill>
                            <a:srgbClr val="000000"/>
                          </a:solidFill>
                          <a:effectLst/>
                          <a:latin typeface="TimesNewRomanPS-BoldMT" charset="0"/>
                          <a:ea typeface="MS PGothic" panose="020B0600070205080204" pitchFamily="34" charset="-128"/>
                          <a:cs typeface="Arial" panose="020B0604020202020204" pitchFamily="34" charset="0"/>
                        </a:rPr>
                        <a:t>1 enseignement général au choix parmi : </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Langues et cultures de l’Antiquité : latin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Langues et cultures de l’Antiquité : grec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Langue vivante 3 :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Arts : au choix parmi arts plastiques ou cinéma-audiovisuel ou danse ou histoire des arts ou musique ou théâtre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Éducation physique et sportive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Arts du cirque 6h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Écologie–agronomie–territoires–développement durable 3h</a:t>
                      </a:r>
                    </a:p>
                  </a:txBody>
                  <a:tcPr marL="90000" marR="90000" horzOverflow="overflow">
                    <a:lnL w="5760" cap="flat" cmpd="sng" algn="ctr">
                      <a:solidFill>
                        <a:srgbClr val="FFFFFF"/>
                      </a:solidFill>
                      <a:prstDash val="solid"/>
                      <a:round/>
                      <a:headEnd type="none" w="med" len="med"/>
                      <a:tailEnd type="none" w="med" len="med"/>
                    </a:lnL>
                    <a:lnR>
                      <a:noFill/>
                    </a:lnR>
                    <a:lnT>
                      <a:noFill/>
                    </a:lnT>
                    <a:lnB w="5760" cap="flat" cmpd="sng" algn="ctr">
                      <a:solidFill>
                        <a:srgbClr val="FFFFFF"/>
                      </a:solidFill>
                      <a:prstDash val="solid"/>
                      <a:round/>
                      <a:headEnd type="none" w="med" len="med"/>
                      <a:tailEnd type="none" w="med" len="med"/>
                    </a:lnB>
                    <a:lnTlToBr>
                      <a:noFill/>
                    </a:lnTlToBr>
                    <a:lnBlToTr>
                      <a:noFill/>
                    </a:lnBlToTr>
                    <a:solidFill>
                      <a:srgbClr val="DDD9C3"/>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cs typeface="Arial" panose="020B0604020202020204" pitchFamily="34" charset="0"/>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cs typeface="Arial" panose="020B0604020202020204" pitchFamily="34" charset="0"/>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ial" panose="020B0604020202020204" pitchFamily="34" charset="0"/>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Arial" panose="020B0604020202020204" pitchFamily="34" charset="0"/>
                        </a:defRPr>
                      </a:lvl9pPr>
                    </a:lstStyle>
                    <a:p>
                      <a:pPr marL="0" marR="0" lvl="0" indent="0" algn="l" defTabSz="449263" rtl="0" eaLnBrk="1" fontAlgn="base" latinLnBrk="0" hangingPunct="1">
                        <a:lnSpc>
                          <a:spcPct val="104000"/>
                        </a:lnSpc>
                        <a:spcBef>
                          <a:spcPts val="60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1800" b="1" i="0" u="sng" strike="noStrike" cap="none" normalizeH="0" baseline="0">
                          <a:ln>
                            <a:noFill/>
                          </a:ln>
                          <a:solidFill>
                            <a:srgbClr val="000000"/>
                          </a:solidFill>
                          <a:effectLst/>
                          <a:latin typeface="TimesNewRomanPS-BoldMT" charset="0"/>
                          <a:ea typeface="MS PGothic" panose="020B0600070205080204" pitchFamily="34" charset="-128"/>
                          <a:cs typeface="Arial" panose="020B0604020202020204" pitchFamily="34" charset="0"/>
                        </a:rPr>
                        <a:t>1 enseignement technologique au choix parmi : </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Santé et social 1h30</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Biotechnologies 1h30</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Sciences et laboratoire 1h30</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Sciences de l’ingénieur 1h30</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Création et innovation technologiques 1h30</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Création et culture – design 6h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Hippologie et équitation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Pratiques sociales et culturelles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Pratiques professionnelles 3h</a:t>
                      </a:r>
                    </a:p>
                    <a:p>
                      <a:pPr marL="0" marR="0" lvl="0" indent="0" algn="l" defTabSz="449263" rtl="0" eaLnBrk="1" fontAlgn="base" latinLnBrk="0" hangingPunct="1">
                        <a:lnSpc>
                          <a:spcPct val="102000"/>
                        </a:lnSpc>
                        <a:spcBef>
                          <a:spcPts val="600"/>
                        </a:spcBef>
                        <a:spcAft>
                          <a:spcPct val="0"/>
                        </a:spcAft>
                        <a:buClr>
                          <a:srgbClr val="C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ea typeface="MS PGothic" panose="020B0600070205080204" pitchFamily="34" charset="-128"/>
                          <a:cs typeface="Arial" panose="020B0604020202020204" pitchFamily="34" charset="0"/>
                        </a:rPr>
                        <a:t>Atelier artistique 72h annuelles</a:t>
                      </a:r>
                    </a:p>
                  </a:txBody>
                  <a:tcPr marL="90000" marR="90000" horzOverflow="overflow">
                    <a:lnL>
                      <a:noFill/>
                    </a:lnL>
                    <a:lnR>
                      <a:noFill/>
                    </a:lnR>
                    <a:lnT>
                      <a:noFill/>
                    </a:lnT>
                    <a:lnB>
                      <a:noFill/>
                    </a:lnB>
                    <a:lnTlToBr>
                      <a:noFill/>
                    </a:lnTlToBr>
                    <a:lnBlToTr>
                      <a:noFill/>
                    </a:lnBlToTr>
                    <a:solidFill>
                      <a:srgbClr val="FFF9E1"/>
                    </a:solidFill>
                  </a:tcPr>
                </a:tc>
                <a:extLst>
                  <a:ext uri="{0D108BD9-81ED-4DB2-BD59-A6C34878D82A}">
                    <a16:rowId xmlns:a16="http://schemas.microsoft.com/office/drawing/2014/main" val="3457826540"/>
                  </a:ext>
                </a:extLst>
              </a:tr>
            </a:tbl>
          </a:graphicData>
        </a:graphic>
      </p:graphicFrame>
      <p:sp>
        <p:nvSpPr>
          <p:cNvPr id="46086" name="Rectangle 6">
            <a:extLst>
              <a:ext uri="{FF2B5EF4-FFF2-40B4-BE49-F238E27FC236}">
                <a16:creationId xmlns:a16="http://schemas.microsoft.com/office/drawing/2014/main" id="{20B61483-E4A6-47F2-871E-17DE2CD7570D}"/>
              </a:ext>
            </a:extLst>
          </p:cNvPr>
          <p:cNvSpPr>
            <a:spLocks noChangeArrowheads="1"/>
          </p:cNvSpPr>
          <p:nvPr/>
        </p:nvSpPr>
        <p:spPr bwMode="auto">
          <a:xfrm>
            <a:off x="2208213" y="277813"/>
            <a:ext cx="623252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a:t>
            </a:r>
            <a:r>
              <a:rPr lang="fr-FR" altLang="fr-FR" sz="2800">
                <a:solidFill>
                  <a:srgbClr val="FFFFFF"/>
                </a:solidFill>
              </a:rPr>
              <a:t> Enseignements optionnels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7105" name="AutoShape 1">
            <a:extLst>
              <a:ext uri="{FF2B5EF4-FFF2-40B4-BE49-F238E27FC236}">
                <a16:creationId xmlns:a16="http://schemas.microsoft.com/office/drawing/2014/main" id="{E5E7738B-F81E-4B7D-8099-BFFF5817AD68}"/>
              </a:ext>
            </a:extLst>
          </p:cNvPr>
          <p:cNvSpPr>
            <a:spLocks noChangeArrowheads="1"/>
          </p:cNvSpPr>
          <p:nvPr/>
        </p:nvSpPr>
        <p:spPr bwMode="auto">
          <a:xfrm>
            <a:off x="1039813" y="1392238"/>
            <a:ext cx="7866062" cy="4691062"/>
          </a:xfrm>
          <a:prstGeom prst="parallelogram">
            <a:avLst>
              <a:gd name="adj" fmla="val 24997"/>
            </a:avLst>
          </a:prstGeom>
          <a:solidFill>
            <a:srgbClr val="E46C0A"/>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4000">
                <a:solidFill>
                  <a:srgbClr val="FFFFFF"/>
                </a:solidFill>
                <a:latin typeface="Calibri" panose="020F0502020204030204" pitchFamily="34" charset="0"/>
              </a:rPr>
              <a:t>Les bacs généraux</a:t>
            </a:r>
          </a:p>
          <a:p>
            <a:pPr algn="ctr" eaLnBrk="1" hangingPunct="1">
              <a:buClrTx/>
              <a:buFontTx/>
              <a:buNone/>
            </a:pPr>
            <a:r>
              <a:rPr lang="fr-FR" altLang="fr-FR">
                <a:solidFill>
                  <a:srgbClr val="FFFFFF"/>
                </a:solidFill>
                <a:latin typeface="Calibri" panose="020F0502020204030204" pitchFamily="34" charset="0"/>
              </a:rPr>
              <a:t>(réforme en cours)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8129" name="Text Box 1">
            <a:extLst>
              <a:ext uri="{FF2B5EF4-FFF2-40B4-BE49-F238E27FC236}">
                <a16:creationId xmlns:a16="http://schemas.microsoft.com/office/drawing/2014/main" id="{9A58B445-5B2C-43EC-A35E-26BF578D194B}"/>
              </a:ext>
            </a:extLst>
          </p:cNvPr>
          <p:cNvSpPr txBox="1">
            <a:spLocks noChangeArrowheads="1"/>
          </p:cNvSpPr>
          <p:nvPr/>
        </p:nvSpPr>
        <p:spPr bwMode="auto">
          <a:xfrm>
            <a:off x="711200" y="1017588"/>
            <a:ext cx="8432800" cy="527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marL="741363" indent="-284163">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FF6600"/>
                </a:solidFill>
                <a:latin typeface="Calibri" panose="020F0502020204030204" pitchFamily="34" charset="0"/>
              </a:rPr>
              <a:t>Évaluation</a:t>
            </a:r>
          </a:p>
          <a:p>
            <a:pPr eaLnBrk="1" hangingPunct="1">
              <a:buClr>
                <a:srgbClr val="595959"/>
              </a:buClr>
              <a:buFont typeface="Arial" panose="020B0604020202020204" pitchFamily="34" charset="0"/>
              <a:buChar char="•"/>
            </a:pPr>
            <a:r>
              <a:rPr lang="fr-FR" altLang="fr-FR" sz="2000" b="1">
                <a:solidFill>
                  <a:srgbClr val="595959"/>
                </a:solidFill>
                <a:latin typeface="Calibri" panose="020F0502020204030204" pitchFamily="34" charset="0"/>
              </a:rPr>
              <a:t>40 % = contrôle continu commencé en classe de 1</a:t>
            </a:r>
            <a:r>
              <a:rPr lang="fr-FR" altLang="fr-FR" sz="2000" b="1" baseline="30000">
                <a:solidFill>
                  <a:srgbClr val="595959"/>
                </a:solidFill>
                <a:latin typeface="Calibri" panose="020F0502020204030204" pitchFamily="34" charset="0"/>
              </a:rPr>
              <a:t>re 	</a:t>
            </a:r>
          </a:p>
          <a:p>
            <a:pPr eaLnBrk="1" hangingPunct="1">
              <a:buClrTx/>
              <a:buFontTx/>
              <a:buNone/>
            </a:pPr>
            <a:r>
              <a:rPr lang="fr-FR" altLang="fr-FR" sz="2000" b="1">
                <a:solidFill>
                  <a:srgbClr val="595959"/>
                </a:solidFill>
                <a:latin typeface="Calibri" panose="020F0502020204030204" pitchFamily="34" charset="0"/>
              </a:rPr>
              <a:t>	(dont 10 % bulletins scolaires)</a:t>
            </a:r>
          </a:p>
          <a:p>
            <a:pPr eaLnBrk="1" hangingPunct="1">
              <a:buClr>
                <a:srgbClr val="595959"/>
              </a:buClr>
              <a:buFont typeface="Arial" panose="020B0604020202020204" pitchFamily="34" charset="0"/>
              <a:buChar char="•"/>
            </a:pPr>
            <a:r>
              <a:rPr lang="fr-FR" altLang="fr-FR" sz="2000" b="1">
                <a:solidFill>
                  <a:srgbClr val="595959"/>
                </a:solidFill>
                <a:latin typeface="Calibri" panose="020F0502020204030204" pitchFamily="34" charset="0"/>
              </a:rPr>
              <a:t>60 % =épreuves terminales : socle de culture commune + spécialités.</a:t>
            </a:r>
          </a:p>
          <a:p>
            <a:pPr eaLnBrk="1" hangingPunct="1">
              <a:buClrTx/>
              <a:buFontTx/>
              <a:buNone/>
            </a:pPr>
            <a:endParaRPr lang="fr-FR" altLang="fr-FR" sz="2400" b="1">
              <a:solidFill>
                <a:srgbClr val="FF6600"/>
              </a:solidFill>
              <a:latin typeface="Calibri" panose="020F0502020204030204" pitchFamily="34" charset="0"/>
            </a:endParaRPr>
          </a:p>
          <a:p>
            <a:pPr eaLnBrk="1" hangingPunct="1">
              <a:buClrTx/>
              <a:buFontTx/>
              <a:buNone/>
            </a:pPr>
            <a:r>
              <a:rPr lang="fr-FR" altLang="fr-FR" sz="2400" b="1">
                <a:solidFill>
                  <a:srgbClr val="FF6600"/>
                </a:solidFill>
                <a:latin typeface="Calibri" panose="020F0502020204030204" pitchFamily="34" charset="0"/>
              </a:rPr>
              <a:t>Modalités</a:t>
            </a:r>
          </a:p>
          <a:p>
            <a:pPr eaLnBrk="1" hangingPunct="1">
              <a:buClr>
                <a:srgbClr val="595959"/>
              </a:buClr>
              <a:buFont typeface="Arial" panose="020B0604020202020204" pitchFamily="34" charset="0"/>
              <a:buChar char="•"/>
            </a:pPr>
            <a:r>
              <a:rPr lang="fr-FR" altLang="fr-FR" sz="2000" b="1">
                <a:solidFill>
                  <a:srgbClr val="595959"/>
                </a:solidFill>
                <a:latin typeface="Calibri" panose="020F0502020204030204" pitchFamily="34" charset="0"/>
              </a:rPr>
              <a:t>1 épreuve anticipée (français) en 1</a:t>
            </a:r>
            <a:r>
              <a:rPr lang="fr-FR" altLang="fr-FR" sz="2000" b="1" baseline="30000">
                <a:solidFill>
                  <a:srgbClr val="595959"/>
                </a:solidFill>
                <a:latin typeface="Calibri" panose="020F0502020204030204" pitchFamily="34" charset="0"/>
              </a:rPr>
              <a:t>re</a:t>
            </a:r>
            <a:r>
              <a:rPr lang="fr-FR" altLang="fr-FR" sz="2000" b="1">
                <a:solidFill>
                  <a:srgbClr val="595959"/>
                </a:solidFill>
                <a:latin typeface="Calibri" panose="020F0502020204030204" pitchFamily="34" charset="0"/>
              </a:rPr>
              <a:t> + 4 épreuves en cours de terminale</a:t>
            </a:r>
          </a:p>
          <a:p>
            <a:pPr eaLnBrk="1" hangingPunct="1">
              <a:buClr>
                <a:srgbClr val="595959"/>
              </a:buClr>
              <a:buFont typeface="Arial" panose="020B0604020202020204" pitchFamily="34" charset="0"/>
              <a:buChar char="•"/>
            </a:pPr>
            <a:r>
              <a:rPr lang="fr-FR" altLang="fr-FR" sz="2000" b="1">
                <a:solidFill>
                  <a:srgbClr val="595959"/>
                </a:solidFill>
                <a:latin typeface="Calibri" panose="020F0502020204030204" pitchFamily="34" charset="0"/>
              </a:rPr>
              <a:t>Modalités nouvelles pour les élèves en situation de handicap :  renforcement de l’école inclusive</a:t>
            </a:r>
            <a:r>
              <a:rPr lang="fr-FR" altLang="fr-FR" b="1">
                <a:solidFill>
                  <a:srgbClr val="595959"/>
                </a:solidFill>
                <a:latin typeface="Calibri" panose="020F0502020204030204" pitchFamily="34" charset="0"/>
              </a:rPr>
              <a:t>.</a:t>
            </a:r>
          </a:p>
          <a:p>
            <a:pPr eaLnBrk="1" hangingPunct="1">
              <a:buClrTx/>
              <a:buFontTx/>
              <a:buNone/>
            </a:pPr>
            <a:endParaRPr lang="fr-FR" altLang="fr-FR" sz="2400" b="1">
              <a:solidFill>
                <a:srgbClr val="FF6600"/>
              </a:solidFill>
              <a:latin typeface="Calibri" panose="020F0502020204030204" pitchFamily="34" charset="0"/>
            </a:endParaRPr>
          </a:p>
          <a:p>
            <a:pPr eaLnBrk="1" hangingPunct="1">
              <a:buClrTx/>
              <a:buFontTx/>
              <a:buNone/>
            </a:pPr>
            <a:r>
              <a:rPr lang="fr-FR" altLang="fr-FR" sz="2400" b="1">
                <a:solidFill>
                  <a:srgbClr val="FF6600"/>
                </a:solidFill>
                <a:latin typeface="Calibri" panose="020F0502020204030204" pitchFamily="34" charset="0"/>
              </a:rPr>
              <a:t>Épreuves finales</a:t>
            </a:r>
          </a:p>
          <a:p>
            <a:pPr eaLnBrk="1" hangingPunct="1">
              <a:buClrTx/>
              <a:buFontTx/>
              <a:buNone/>
            </a:pPr>
            <a:r>
              <a:rPr lang="fr-FR" altLang="fr-FR" sz="2000" b="1">
                <a:solidFill>
                  <a:srgbClr val="9BBB59"/>
                </a:solidFill>
                <a:latin typeface="Calibri" panose="020F0502020204030204" pitchFamily="34" charset="0"/>
              </a:rPr>
              <a:t>➜ </a:t>
            </a:r>
            <a:r>
              <a:rPr lang="fr-FR" altLang="fr-FR" sz="2000" b="1">
                <a:solidFill>
                  <a:srgbClr val="4F6228"/>
                </a:solidFill>
                <a:latin typeface="Calibri" panose="020F0502020204030204" pitchFamily="34" charset="0"/>
              </a:rPr>
              <a:t>Deux épreuves au choix</a:t>
            </a:r>
          </a:p>
          <a:p>
            <a:pPr eaLnBrk="1" hangingPunct="1">
              <a:buClrTx/>
              <a:buFontTx/>
              <a:buNone/>
            </a:pPr>
            <a:r>
              <a:rPr lang="fr-FR" altLang="fr-FR" sz="2000" b="1">
                <a:solidFill>
                  <a:srgbClr val="9BBB59"/>
                </a:solidFill>
                <a:latin typeface="Calibri" panose="020F0502020204030204" pitchFamily="34" charset="0"/>
              </a:rPr>
              <a:t>➜</a:t>
            </a:r>
            <a:r>
              <a:rPr lang="fr-FR" altLang="fr-FR" sz="2000" b="1">
                <a:solidFill>
                  <a:srgbClr val="4F6228"/>
                </a:solidFill>
                <a:latin typeface="Calibri" panose="020F0502020204030204" pitchFamily="34" charset="0"/>
              </a:rPr>
              <a:t> Philosophie</a:t>
            </a:r>
          </a:p>
          <a:p>
            <a:pPr eaLnBrk="1" hangingPunct="1">
              <a:buClrTx/>
              <a:buFontTx/>
              <a:buNone/>
            </a:pPr>
            <a:r>
              <a:rPr lang="fr-FR" altLang="fr-FR" sz="2000" b="1">
                <a:solidFill>
                  <a:srgbClr val="9BBB59"/>
                </a:solidFill>
                <a:latin typeface="Calibri" panose="020F0502020204030204" pitchFamily="34" charset="0"/>
              </a:rPr>
              <a:t>➜ </a:t>
            </a:r>
            <a:r>
              <a:rPr lang="fr-FR" altLang="fr-FR" sz="2000" b="1">
                <a:solidFill>
                  <a:srgbClr val="4F6228"/>
                </a:solidFill>
                <a:latin typeface="Calibri" panose="020F0502020204030204" pitchFamily="34" charset="0"/>
              </a:rPr>
              <a:t>Épreuve orale = </a:t>
            </a:r>
            <a:r>
              <a:rPr lang="fr-FR" altLang="fr-FR" sz="2000" b="1">
                <a:solidFill>
                  <a:srgbClr val="595959"/>
                </a:solidFill>
                <a:latin typeface="Calibri" panose="020F0502020204030204" pitchFamily="34" charset="0"/>
              </a:rPr>
              <a:t>présentation d’un projet</a:t>
            </a:r>
          </a:p>
          <a:p>
            <a:pPr lvl="1" eaLnBrk="1" hangingPunct="1">
              <a:buClr>
                <a:srgbClr val="595959"/>
              </a:buClr>
              <a:buFont typeface="Arial" panose="020B0604020202020204" pitchFamily="34" charset="0"/>
              <a:buChar char="•"/>
            </a:pPr>
            <a:r>
              <a:rPr lang="fr-FR" altLang="fr-FR" sz="2000" b="1">
                <a:solidFill>
                  <a:srgbClr val="595959"/>
                </a:solidFill>
                <a:latin typeface="Calibri" panose="020F0502020204030204" pitchFamily="34" charset="0"/>
              </a:rPr>
              <a:t>adossé à une ou deux spécialités au choix</a:t>
            </a:r>
          </a:p>
          <a:p>
            <a:pPr lvl="1" eaLnBrk="1" hangingPunct="1">
              <a:buClr>
                <a:srgbClr val="595959"/>
              </a:buClr>
              <a:buFont typeface="Arial" panose="020B0604020202020204" pitchFamily="34" charset="0"/>
              <a:buChar char="•"/>
            </a:pPr>
            <a:r>
              <a:rPr lang="fr-FR" altLang="fr-FR" sz="2000" b="1">
                <a:solidFill>
                  <a:srgbClr val="595959"/>
                </a:solidFill>
                <a:latin typeface="Calibri" panose="020F0502020204030204" pitchFamily="34" charset="0"/>
              </a:rPr>
              <a:t>suivie de discussion avec le jury </a:t>
            </a:r>
          </a:p>
        </p:txBody>
      </p:sp>
      <p:sp>
        <p:nvSpPr>
          <p:cNvPr id="48130" name="Rectangle 2">
            <a:extLst>
              <a:ext uri="{FF2B5EF4-FFF2-40B4-BE49-F238E27FC236}">
                <a16:creationId xmlns:a16="http://schemas.microsoft.com/office/drawing/2014/main" id="{E6025EA4-511E-4B89-8887-4E2E8EEA61BA}"/>
              </a:ext>
            </a:extLst>
          </p:cNvPr>
          <p:cNvSpPr>
            <a:spLocks noChangeArrowheads="1"/>
          </p:cNvSpPr>
          <p:nvPr/>
        </p:nvSpPr>
        <p:spPr bwMode="auto">
          <a:xfrm>
            <a:off x="2438400" y="280988"/>
            <a:ext cx="6399213"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a:t>
            </a:r>
            <a:r>
              <a:rPr lang="fr-FR" altLang="fr-FR" sz="2800">
                <a:solidFill>
                  <a:srgbClr val="FFFFFF"/>
                </a:solidFill>
              </a:rPr>
              <a:t> </a:t>
            </a:r>
            <a:r>
              <a:rPr lang="fr-FR" altLang="fr-FR" sz="2800">
                <a:solidFill>
                  <a:srgbClr val="FFFFFF"/>
                </a:solidFill>
                <a:latin typeface="Arial Black" panose="020B0A04020102020204" pitchFamily="34" charset="0"/>
              </a:rPr>
              <a:t>Le bac 2021</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9153" name="Rectangle 1">
            <a:extLst>
              <a:ext uri="{FF2B5EF4-FFF2-40B4-BE49-F238E27FC236}">
                <a16:creationId xmlns:a16="http://schemas.microsoft.com/office/drawing/2014/main" id="{6332BF63-1031-4C43-8CFA-B51C5E3346F4}"/>
              </a:ext>
            </a:extLst>
          </p:cNvPr>
          <p:cNvSpPr>
            <a:spLocks noChangeArrowheads="1"/>
          </p:cNvSpPr>
          <p:nvPr/>
        </p:nvSpPr>
        <p:spPr bwMode="auto">
          <a:xfrm>
            <a:off x="2438400" y="280988"/>
            <a:ext cx="6399213"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 Vers le bac 2021 - </a:t>
            </a:r>
            <a:r>
              <a:rPr lang="fr-FR" altLang="fr-FR" sz="2800">
                <a:solidFill>
                  <a:srgbClr val="FFFFFF"/>
                </a:solidFill>
              </a:rPr>
              <a:t> La voie générale</a:t>
            </a:r>
          </a:p>
        </p:txBody>
      </p:sp>
      <p:graphicFrame>
        <p:nvGraphicFramePr>
          <p:cNvPr id="49154" name="Group 2">
            <a:extLst>
              <a:ext uri="{FF2B5EF4-FFF2-40B4-BE49-F238E27FC236}">
                <a16:creationId xmlns:a16="http://schemas.microsoft.com/office/drawing/2014/main" id="{15120077-8FE6-4C6F-8C5F-C760E7318FC0}"/>
              </a:ext>
            </a:extLst>
          </p:cNvPr>
          <p:cNvGraphicFramePr>
            <a:graphicFrameLocks noGrp="1"/>
          </p:cNvGraphicFramePr>
          <p:nvPr/>
        </p:nvGraphicFramePr>
        <p:xfrm>
          <a:off x="1263650" y="2203450"/>
          <a:ext cx="7218363" cy="3684588"/>
        </p:xfrm>
        <a:graphic>
          <a:graphicData uri="http://schemas.openxmlformats.org/drawingml/2006/table">
            <a:tbl>
              <a:tblPr/>
              <a:tblGrid>
                <a:gridCol w="4600575">
                  <a:extLst>
                    <a:ext uri="{9D8B030D-6E8A-4147-A177-3AD203B41FA5}">
                      <a16:colId xmlns:a16="http://schemas.microsoft.com/office/drawing/2014/main" val="933967570"/>
                    </a:ext>
                  </a:extLst>
                </a:gridCol>
                <a:gridCol w="1336675">
                  <a:extLst>
                    <a:ext uri="{9D8B030D-6E8A-4147-A177-3AD203B41FA5}">
                      <a16:colId xmlns:a16="http://schemas.microsoft.com/office/drawing/2014/main" val="2933895534"/>
                    </a:ext>
                  </a:extLst>
                </a:gridCol>
                <a:gridCol w="1281113">
                  <a:extLst>
                    <a:ext uri="{9D8B030D-6E8A-4147-A177-3AD203B41FA5}">
                      <a16:colId xmlns:a16="http://schemas.microsoft.com/office/drawing/2014/main" val="2224749256"/>
                    </a:ext>
                  </a:extLst>
                </a:gridCol>
              </a:tblGrid>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FFFFFF"/>
                          </a:solidFill>
                          <a:effectLst/>
                          <a:latin typeface="Calibri" panose="020F0502020204030204" pitchFamily="34" charset="0"/>
                          <a:cs typeface="Arial" panose="020B0604020202020204" pitchFamily="34" charset="0"/>
                        </a:rPr>
                        <a:t>Enseignements communs </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E46C0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FFFFFF"/>
                          </a:solidFill>
                          <a:effectLst/>
                          <a:latin typeface="Calibri" panose="020F0502020204030204" pitchFamily="34" charset="0"/>
                          <a:cs typeface="Arial" panose="020B0604020202020204" pitchFamily="34" charset="0"/>
                        </a:rPr>
                        <a:t>1</a:t>
                      </a:r>
                      <a:r>
                        <a:rPr kumimoji="0" lang="fr-FR" altLang="fr-FR" sz="2400" b="0" i="0" u="sng" strike="noStrike" cap="none" normalizeH="0" baseline="30000">
                          <a:ln>
                            <a:noFill/>
                          </a:ln>
                          <a:solidFill>
                            <a:srgbClr val="FFFFFF"/>
                          </a:solidFill>
                          <a:effectLst/>
                          <a:latin typeface="Calibri" panose="020F0502020204030204" pitchFamily="34" charset="0"/>
                          <a:cs typeface="Arial" panose="020B0604020202020204" pitchFamily="34" charset="0"/>
                        </a:rPr>
                        <a:t>re</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E46C0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FFFFFF"/>
                          </a:solidFill>
                          <a:effectLst/>
                          <a:latin typeface="Calibri" panose="020F0502020204030204" pitchFamily="34" charset="0"/>
                          <a:cs typeface="Arial" panose="020B0604020202020204" pitchFamily="34" charset="0"/>
                        </a:rPr>
                        <a:t>T</a:t>
                      </a:r>
                      <a:r>
                        <a:rPr kumimoji="0" lang="fr-FR" altLang="fr-FR" sz="2400" b="0" i="0" u="sng" strike="noStrike" cap="none" normalizeH="0" baseline="30000">
                          <a:ln>
                            <a:noFill/>
                          </a:ln>
                          <a:solidFill>
                            <a:srgbClr val="FFFFFF"/>
                          </a:solidFill>
                          <a:effectLst/>
                          <a:latin typeface="Calibri" panose="020F0502020204030204" pitchFamily="34" charset="0"/>
                          <a:cs typeface="Arial" panose="020B0604020202020204" pitchFamily="34" charset="0"/>
                        </a:rPr>
                        <a:t>ale</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E46C0A"/>
                    </a:solidFill>
                  </a:tcPr>
                </a:tc>
                <a:extLst>
                  <a:ext uri="{0D108BD9-81ED-4DB2-BD59-A6C34878D82A}">
                    <a16:rowId xmlns:a16="http://schemas.microsoft.com/office/drawing/2014/main" val="4147464824"/>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Français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3CDDD"/>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3CDDD"/>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3CDDD"/>
                    </a:solidFill>
                  </a:tcPr>
                </a:tc>
                <a:extLst>
                  <a:ext uri="{0D108BD9-81ED-4DB2-BD59-A6C34878D82A}">
                    <a16:rowId xmlns:a16="http://schemas.microsoft.com/office/drawing/2014/main" val="869303756"/>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595959"/>
                          </a:solidFill>
                          <a:effectLst/>
                          <a:latin typeface="Calibri" panose="020F0502020204030204" pitchFamily="34" charset="0"/>
                          <a:cs typeface="Arial" panose="020B0604020202020204" pitchFamily="34" charset="0"/>
                        </a:rPr>
                        <a:t>Philosophie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BBB59"/>
                    </a:solidFill>
                  </a:tcPr>
                </a:tc>
                <a:extLst>
                  <a:ext uri="{0D108BD9-81ED-4DB2-BD59-A6C34878D82A}">
                    <a16:rowId xmlns:a16="http://schemas.microsoft.com/office/drawing/2014/main" val="2863060065"/>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Histoire géographie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1D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1D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CC1DA"/>
                    </a:solidFill>
                  </a:tcPr>
                </a:tc>
                <a:extLst>
                  <a:ext uri="{0D108BD9-81ED-4DB2-BD59-A6C34878D82A}">
                    <a16:rowId xmlns:a16="http://schemas.microsoft.com/office/drawing/2014/main" val="1774081207"/>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Enseignement moral &amp; civique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48A5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0h30</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48A5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0h30</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48A54"/>
                    </a:solidFill>
                  </a:tcPr>
                </a:tc>
                <a:extLst>
                  <a:ext uri="{0D108BD9-81ED-4DB2-BD59-A6C34878D82A}">
                    <a16:rowId xmlns:a16="http://schemas.microsoft.com/office/drawing/2014/main" val="1390837412"/>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LV1 et LV2</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A6A6A6"/>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4h30</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A6A6A6"/>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A6A6A6"/>
                    </a:solidFill>
                  </a:tcPr>
                </a:tc>
                <a:extLst>
                  <a:ext uri="{0D108BD9-81ED-4DB2-BD59-A6C34878D82A}">
                    <a16:rowId xmlns:a16="http://schemas.microsoft.com/office/drawing/2014/main" val="2276614086"/>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EPS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FFCC"/>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2h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FFCC"/>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2h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CFFCC"/>
                    </a:solidFill>
                  </a:tcPr>
                </a:tc>
                <a:extLst>
                  <a:ext uri="{0D108BD9-81ED-4DB2-BD59-A6C34878D82A}">
                    <a16:rowId xmlns:a16="http://schemas.microsoft.com/office/drawing/2014/main" val="3098581118"/>
                  </a:ext>
                </a:extLst>
              </a:tr>
              <a:tr h="46037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Enseignement scientifique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D9969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2h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D9969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04040"/>
                          </a:solidFill>
                          <a:effectLst/>
                          <a:latin typeface="Calibri" panose="020F0502020204030204" pitchFamily="34" charset="0"/>
                          <a:cs typeface="Arial" panose="020B0604020202020204" pitchFamily="34" charset="0"/>
                        </a:rPr>
                        <a:t>2h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D99694"/>
                    </a:solidFill>
                  </a:tcPr>
                </a:tc>
                <a:extLst>
                  <a:ext uri="{0D108BD9-81ED-4DB2-BD59-A6C34878D82A}">
                    <a16:rowId xmlns:a16="http://schemas.microsoft.com/office/drawing/2014/main" val="4204013245"/>
                  </a:ext>
                </a:extLst>
              </a:tr>
            </a:tbl>
          </a:graphicData>
        </a:graphic>
      </p:graphicFrame>
      <p:sp>
        <p:nvSpPr>
          <p:cNvPr id="49195" name="Text Box 43">
            <a:extLst>
              <a:ext uri="{FF2B5EF4-FFF2-40B4-BE49-F238E27FC236}">
                <a16:creationId xmlns:a16="http://schemas.microsoft.com/office/drawing/2014/main" id="{561854C5-9936-4986-B96E-6263B4C53EF3}"/>
              </a:ext>
            </a:extLst>
          </p:cNvPr>
          <p:cNvSpPr txBox="1">
            <a:spLocks noChangeArrowheads="1"/>
          </p:cNvSpPr>
          <p:nvPr/>
        </p:nvSpPr>
        <p:spPr bwMode="auto">
          <a:xfrm>
            <a:off x="1235075" y="1069975"/>
            <a:ext cx="6989763"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000" b="1">
                <a:solidFill>
                  <a:srgbClr val="953735"/>
                </a:solidFill>
                <a:latin typeface="Calibri" panose="020F0502020204030204" pitchFamily="34" charset="0"/>
              </a:rPr>
              <a:t>3 composantes </a:t>
            </a:r>
          </a:p>
          <a:p>
            <a:pPr eaLnBrk="1" hangingPunct="1">
              <a:buClrTx/>
              <a:buFontTx/>
              <a:buNone/>
            </a:pPr>
            <a:r>
              <a:rPr lang="fr-FR" altLang="fr-FR" sz="2000" b="1">
                <a:latin typeface="Calibri" panose="020F0502020204030204" pitchFamily="34" charset="0"/>
              </a:rPr>
              <a:t>Enseignements communs / Enseignements de spécialité / Enseignements optionnels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0177" name="Rectangle 1">
            <a:extLst>
              <a:ext uri="{FF2B5EF4-FFF2-40B4-BE49-F238E27FC236}">
                <a16:creationId xmlns:a16="http://schemas.microsoft.com/office/drawing/2014/main" id="{8F94C4EF-4895-46D7-8AEC-0F1BAB921551}"/>
              </a:ext>
            </a:extLst>
          </p:cNvPr>
          <p:cNvSpPr>
            <a:spLocks noChangeArrowheads="1"/>
          </p:cNvSpPr>
          <p:nvPr/>
        </p:nvSpPr>
        <p:spPr bwMode="auto">
          <a:xfrm>
            <a:off x="2438400" y="280988"/>
            <a:ext cx="6399213"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 Vers le bac 2021 -</a:t>
            </a:r>
            <a:r>
              <a:rPr lang="fr-FR" altLang="fr-FR" sz="2800">
                <a:solidFill>
                  <a:srgbClr val="FFFFFF"/>
                </a:solidFill>
              </a:rPr>
              <a:t> La voie générale</a:t>
            </a:r>
          </a:p>
        </p:txBody>
      </p:sp>
      <p:graphicFrame>
        <p:nvGraphicFramePr>
          <p:cNvPr id="50178" name="Group 2">
            <a:extLst>
              <a:ext uri="{FF2B5EF4-FFF2-40B4-BE49-F238E27FC236}">
                <a16:creationId xmlns:a16="http://schemas.microsoft.com/office/drawing/2014/main" id="{894975A4-BE71-4A27-BB89-BA1D4961A862}"/>
              </a:ext>
            </a:extLst>
          </p:cNvPr>
          <p:cNvGraphicFramePr>
            <a:graphicFrameLocks noGrp="1"/>
          </p:cNvGraphicFramePr>
          <p:nvPr/>
        </p:nvGraphicFramePr>
        <p:xfrm>
          <a:off x="342900" y="1322388"/>
          <a:ext cx="8496300" cy="4783137"/>
        </p:xfrm>
        <a:graphic>
          <a:graphicData uri="http://schemas.openxmlformats.org/drawingml/2006/table">
            <a:tbl>
              <a:tblPr/>
              <a:tblGrid>
                <a:gridCol w="5414963">
                  <a:extLst>
                    <a:ext uri="{9D8B030D-6E8A-4147-A177-3AD203B41FA5}">
                      <a16:colId xmlns:a16="http://schemas.microsoft.com/office/drawing/2014/main" val="3822012653"/>
                    </a:ext>
                  </a:extLst>
                </a:gridCol>
                <a:gridCol w="1573212">
                  <a:extLst>
                    <a:ext uri="{9D8B030D-6E8A-4147-A177-3AD203B41FA5}">
                      <a16:colId xmlns:a16="http://schemas.microsoft.com/office/drawing/2014/main" val="539902884"/>
                    </a:ext>
                  </a:extLst>
                </a:gridCol>
                <a:gridCol w="1508125">
                  <a:extLst>
                    <a:ext uri="{9D8B030D-6E8A-4147-A177-3AD203B41FA5}">
                      <a16:colId xmlns:a16="http://schemas.microsoft.com/office/drawing/2014/main" val="1090819408"/>
                    </a:ext>
                  </a:extLst>
                </a:gridCol>
              </a:tblGrid>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ENSEIGNEMENTS DE SPÉCIALITÉ</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E46C0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1</a:t>
                      </a:r>
                      <a:r>
                        <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rPr>
                        <a:t>re (3 au choix)</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E46C0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T</a:t>
                      </a:r>
                      <a:r>
                        <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rPr>
                        <a:t>ale (2 au choix)</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E46C0A"/>
                    </a:solidFill>
                  </a:tcPr>
                </a:tc>
                <a:extLst>
                  <a:ext uri="{0D108BD9-81ED-4DB2-BD59-A6C34878D82A}">
                    <a16:rowId xmlns:a16="http://schemas.microsoft.com/office/drawing/2014/main" val="270122816"/>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Arts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3CDDD"/>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3CDDD"/>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3CDDD"/>
                    </a:solidFill>
                  </a:tcPr>
                </a:tc>
                <a:extLst>
                  <a:ext uri="{0D108BD9-81ED-4DB2-BD59-A6C34878D82A}">
                    <a16:rowId xmlns:a16="http://schemas.microsoft.com/office/drawing/2014/main" val="4133472773"/>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595959"/>
                          </a:solidFill>
                          <a:effectLst/>
                          <a:latin typeface="Calibri" panose="020F0502020204030204" pitchFamily="34" charset="0"/>
                          <a:cs typeface="Arial" panose="020B0604020202020204" pitchFamily="34" charset="0"/>
                        </a:rPr>
                        <a:t>Écologie, agronomie, territoires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BBB59"/>
                    </a:solidFill>
                  </a:tcPr>
                </a:tc>
                <a:extLst>
                  <a:ext uri="{0D108BD9-81ED-4DB2-BD59-A6C34878D82A}">
                    <a16:rowId xmlns:a16="http://schemas.microsoft.com/office/drawing/2014/main" val="4154390704"/>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Histoire géographie, géopolitique et sc. politiques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1D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1D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CC1DA"/>
                    </a:solidFill>
                  </a:tcPr>
                </a:tc>
                <a:extLst>
                  <a:ext uri="{0D108BD9-81ED-4DB2-BD59-A6C34878D82A}">
                    <a16:rowId xmlns:a16="http://schemas.microsoft.com/office/drawing/2014/main" val="3019153865"/>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Humanités, littérature et philosophie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48A5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48A5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48A54"/>
                    </a:solidFill>
                  </a:tcPr>
                </a:tc>
                <a:extLst>
                  <a:ext uri="{0D108BD9-81ED-4DB2-BD59-A6C34878D82A}">
                    <a16:rowId xmlns:a16="http://schemas.microsoft.com/office/drawing/2014/main" val="2831019846"/>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Langues,littératures et cultures étrangères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A6A6A6"/>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A6A6A6"/>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A6A6A6"/>
                    </a:solidFill>
                  </a:tcPr>
                </a:tc>
                <a:extLst>
                  <a:ext uri="{0D108BD9-81ED-4DB2-BD59-A6C34878D82A}">
                    <a16:rowId xmlns:a16="http://schemas.microsoft.com/office/drawing/2014/main" val="617180265"/>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Mathématiques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FFCC"/>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FFCC"/>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CFFCC"/>
                    </a:solidFill>
                  </a:tcPr>
                </a:tc>
                <a:extLst>
                  <a:ext uri="{0D108BD9-81ED-4DB2-BD59-A6C34878D82A}">
                    <a16:rowId xmlns:a16="http://schemas.microsoft.com/office/drawing/2014/main" val="631199781"/>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Numérique et sc. informatiques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D9969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D9969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D99694"/>
                    </a:solidFill>
                  </a:tcPr>
                </a:tc>
                <a:extLst>
                  <a:ext uri="{0D108BD9-81ED-4DB2-BD59-A6C34878D82A}">
                    <a16:rowId xmlns:a16="http://schemas.microsoft.com/office/drawing/2014/main" val="3762523644"/>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Sciences de la vie et de la terre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BBB59"/>
                    </a:solidFill>
                  </a:tcPr>
                </a:tc>
                <a:extLst>
                  <a:ext uri="{0D108BD9-81ED-4DB2-BD59-A6C34878D82A}">
                    <a16:rowId xmlns:a16="http://schemas.microsoft.com/office/drawing/2014/main" val="343318633"/>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Sciences de l’ingénieur</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B3A2C7"/>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B3A2C7"/>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B3A2C7"/>
                    </a:solidFill>
                  </a:tcPr>
                </a:tc>
                <a:extLst>
                  <a:ext uri="{0D108BD9-81ED-4DB2-BD59-A6C34878D82A}">
                    <a16:rowId xmlns:a16="http://schemas.microsoft.com/office/drawing/2014/main" val="3451288764"/>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Sciences économiques et sociales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C33"/>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C33"/>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CCC33"/>
                    </a:solidFill>
                  </a:tcPr>
                </a:tc>
                <a:extLst>
                  <a:ext uri="{0D108BD9-81ED-4DB2-BD59-A6C34878D82A}">
                    <a16:rowId xmlns:a16="http://schemas.microsoft.com/office/drawing/2014/main" val="359108854"/>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Physique chimie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6D9F1"/>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4h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6D9F1"/>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6h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6D9F1"/>
                    </a:solidFill>
                  </a:tcPr>
                </a:tc>
                <a:extLst>
                  <a:ext uri="{0D108BD9-81ED-4DB2-BD59-A6C34878D82A}">
                    <a16:rowId xmlns:a16="http://schemas.microsoft.com/office/drawing/2014/main" val="898089869"/>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01" name="Rectangle 1">
            <a:extLst>
              <a:ext uri="{FF2B5EF4-FFF2-40B4-BE49-F238E27FC236}">
                <a16:creationId xmlns:a16="http://schemas.microsoft.com/office/drawing/2014/main" id="{7618B20E-A342-40D1-9B45-9B466FD64603}"/>
              </a:ext>
            </a:extLst>
          </p:cNvPr>
          <p:cNvSpPr>
            <a:spLocks noChangeArrowheads="1"/>
          </p:cNvSpPr>
          <p:nvPr/>
        </p:nvSpPr>
        <p:spPr bwMode="auto">
          <a:xfrm>
            <a:off x="2438400" y="280988"/>
            <a:ext cx="6399213"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 Vers le bac 2021 -</a:t>
            </a:r>
            <a:r>
              <a:rPr lang="fr-FR" altLang="fr-FR" sz="2800">
                <a:solidFill>
                  <a:srgbClr val="FFFFFF"/>
                </a:solidFill>
              </a:rPr>
              <a:t> La voie générale</a:t>
            </a:r>
          </a:p>
        </p:txBody>
      </p:sp>
      <p:graphicFrame>
        <p:nvGraphicFramePr>
          <p:cNvPr id="51202" name="Group 2">
            <a:extLst>
              <a:ext uri="{FF2B5EF4-FFF2-40B4-BE49-F238E27FC236}">
                <a16:creationId xmlns:a16="http://schemas.microsoft.com/office/drawing/2014/main" id="{820D70F6-FDC2-497E-8B15-FCF9D7DB869F}"/>
              </a:ext>
            </a:extLst>
          </p:cNvPr>
          <p:cNvGraphicFramePr>
            <a:graphicFrameLocks noGrp="1"/>
          </p:cNvGraphicFramePr>
          <p:nvPr/>
        </p:nvGraphicFramePr>
        <p:xfrm>
          <a:off x="342900" y="1322388"/>
          <a:ext cx="8496300" cy="2603500"/>
        </p:xfrm>
        <a:graphic>
          <a:graphicData uri="http://schemas.openxmlformats.org/drawingml/2006/table">
            <a:tbl>
              <a:tblPr/>
              <a:tblGrid>
                <a:gridCol w="5414963">
                  <a:extLst>
                    <a:ext uri="{9D8B030D-6E8A-4147-A177-3AD203B41FA5}">
                      <a16:colId xmlns:a16="http://schemas.microsoft.com/office/drawing/2014/main" val="2109624927"/>
                    </a:ext>
                  </a:extLst>
                </a:gridCol>
                <a:gridCol w="1573212">
                  <a:extLst>
                    <a:ext uri="{9D8B030D-6E8A-4147-A177-3AD203B41FA5}">
                      <a16:colId xmlns:a16="http://schemas.microsoft.com/office/drawing/2014/main" val="1038575656"/>
                    </a:ext>
                  </a:extLst>
                </a:gridCol>
                <a:gridCol w="1508125">
                  <a:extLst>
                    <a:ext uri="{9D8B030D-6E8A-4147-A177-3AD203B41FA5}">
                      <a16:colId xmlns:a16="http://schemas.microsoft.com/office/drawing/2014/main" val="4288131337"/>
                    </a:ext>
                  </a:extLst>
                </a:gridCol>
              </a:tblGrid>
              <a:tr h="10080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ENSEIGNEMENTS OPTIONNELS</a:t>
                      </a:r>
                    </a:p>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*1 en 1</a:t>
                      </a:r>
                      <a:r>
                        <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rPr>
                        <a:t>re</a:t>
                      </a: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 et éventuellement un 2</a:t>
                      </a:r>
                      <a:r>
                        <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rPr>
                        <a:t>e</a:t>
                      </a: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 en terminale</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E46C0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1</a:t>
                      </a:r>
                      <a:r>
                        <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rPr>
                        <a:t>re</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E46C0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FFFFFF"/>
                          </a:solidFill>
                          <a:effectLst/>
                          <a:latin typeface="Calibri" panose="020F0502020204030204" pitchFamily="34" charset="0"/>
                          <a:cs typeface="Arial" panose="020B0604020202020204" pitchFamily="34" charset="0"/>
                        </a:rPr>
                        <a:t>T</a:t>
                      </a:r>
                      <a:r>
                        <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rPr>
                        <a:t>ale</a:t>
                      </a: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endParaRPr>
                    </a:p>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2000" b="0" i="0" u="sng" strike="noStrike" cap="none" normalizeH="0" baseline="3000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E46C0A"/>
                    </a:solidFill>
                  </a:tcPr>
                </a:tc>
                <a:extLst>
                  <a:ext uri="{0D108BD9-81ED-4DB2-BD59-A6C34878D82A}">
                    <a16:rowId xmlns:a16="http://schemas.microsoft.com/office/drawing/2014/main" val="1825332012"/>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Arts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3CDDD"/>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3CDDD"/>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3CDDD"/>
                    </a:solidFill>
                  </a:tcPr>
                </a:tc>
                <a:extLst>
                  <a:ext uri="{0D108BD9-81ED-4DB2-BD59-A6C34878D82A}">
                    <a16:rowId xmlns:a16="http://schemas.microsoft.com/office/drawing/2014/main" val="4182735598"/>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595959"/>
                          </a:solidFill>
                          <a:effectLst/>
                          <a:latin typeface="Calibri" panose="020F0502020204030204" pitchFamily="34" charset="0"/>
                          <a:cs typeface="Arial" panose="020B0604020202020204" pitchFamily="34" charset="0"/>
                        </a:rPr>
                        <a:t>Langues et cultures de l’Antiquité</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9BBB59"/>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9BBB59"/>
                    </a:solidFill>
                  </a:tcPr>
                </a:tc>
                <a:extLst>
                  <a:ext uri="{0D108BD9-81ED-4DB2-BD59-A6C34878D82A}">
                    <a16:rowId xmlns:a16="http://schemas.microsoft.com/office/drawing/2014/main" val="2287886465"/>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404040"/>
                          </a:solidFill>
                          <a:effectLst/>
                          <a:latin typeface="Calibri" panose="020F0502020204030204" pitchFamily="34" charset="0"/>
                          <a:cs typeface="Arial" panose="020B0604020202020204" pitchFamily="34" charset="0"/>
                        </a:rPr>
                        <a:t>EPS</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1D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CCC1DA"/>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CCC1DA"/>
                    </a:solidFill>
                  </a:tcPr>
                </a:tc>
                <a:extLst>
                  <a:ext uri="{0D108BD9-81ED-4DB2-BD59-A6C34878D82A}">
                    <a16:rowId xmlns:a16="http://schemas.microsoft.com/office/drawing/2014/main" val="3702198433"/>
                  </a:ext>
                </a:extLst>
              </a:tr>
              <a:tr h="398463">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LV3</a:t>
                      </a:r>
                    </a:p>
                  </a:txBody>
                  <a:tcPr marL="90000" marR="90000" marT="46800" marB="46800" horzOverflow="overflow">
                    <a:lnL>
                      <a:noFill/>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D9969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w="5760" cap="flat" cmpd="sng" algn="ctr">
                      <a:solidFill>
                        <a:srgbClr val="953735"/>
                      </a:solidFill>
                      <a:prstDash val="solid"/>
                      <a:round/>
                      <a:headEnd type="none" w="med" len="med"/>
                      <a:tailEnd type="none" w="med" len="med"/>
                    </a:lnR>
                    <a:lnT>
                      <a:noFill/>
                    </a:lnT>
                    <a:lnB>
                      <a:noFill/>
                    </a:lnB>
                    <a:lnTlToBr>
                      <a:noFill/>
                    </a:lnTlToBr>
                    <a:lnBlToTr>
                      <a:noFill/>
                    </a:lnBlToTr>
                    <a:solidFill>
                      <a:srgbClr val="D99694"/>
                    </a:solidFill>
                  </a:tcPr>
                </a:tc>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ctr" defTabSz="449263" rtl="0" eaLnBrk="1" fontAlgn="base" latinLnBrk="0" hangingPunct="1">
                        <a:lnSpc>
                          <a:spcPct val="102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000" b="0" i="0" u="sng" strike="noStrike" cap="none" normalizeH="0" baseline="0">
                          <a:ln>
                            <a:noFill/>
                          </a:ln>
                          <a:solidFill>
                            <a:srgbClr val="000000"/>
                          </a:solidFill>
                          <a:effectLst/>
                          <a:latin typeface="Calibri" panose="020F0502020204030204" pitchFamily="34" charset="0"/>
                          <a:cs typeface="Arial" panose="020B0604020202020204" pitchFamily="34" charset="0"/>
                        </a:rPr>
                        <a:t>3h</a:t>
                      </a:r>
                    </a:p>
                  </a:txBody>
                  <a:tcPr marL="90000" marR="90000" marT="46800" marB="46800" horzOverflow="overflow">
                    <a:lnL w="5760" cap="flat" cmpd="sng" algn="ctr">
                      <a:solidFill>
                        <a:srgbClr val="953735"/>
                      </a:solidFill>
                      <a:prstDash val="solid"/>
                      <a:round/>
                      <a:headEnd type="none" w="med" len="med"/>
                      <a:tailEnd type="none" w="med" len="med"/>
                    </a:lnL>
                    <a:lnR>
                      <a:noFill/>
                    </a:lnR>
                    <a:lnT>
                      <a:noFill/>
                    </a:lnT>
                    <a:lnB>
                      <a:noFill/>
                    </a:lnB>
                    <a:lnTlToBr>
                      <a:noFill/>
                    </a:lnTlToBr>
                    <a:lnBlToTr>
                      <a:noFill/>
                    </a:lnBlToTr>
                    <a:solidFill>
                      <a:srgbClr val="D99694"/>
                    </a:solidFill>
                  </a:tcPr>
                </a:tc>
                <a:extLst>
                  <a:ext uri="{0D108BD9-81ED-4DB2-BD59-A6C34878D82A}">
                    <a16:rowId xmlns:a16="http://schemas.microsoft.com/office/drawing/2014/main" val="1234685023"/>
                  </a:ext>
                </a:extLst>
              </a:tr>
            </a:tbl>
          </a:graphicData>
        </a:graphic>
      </p:graphicFrame>
      <p:sp>
        <p:nvSpPr>
          <p:cNvPr id="51228" name="Text Box 28">
            <a:extLst>
              <a:ext uri="{FF2B5EF4-FFF2-40B4-BE49-F238E27FC236}">
                <a16:creationId xmlns:a16="http://schemas.microsoft.com/office/drawing/2014/main" id="{EF021F90-276F-4476-85EE-352602B8529F}"/>
              </a:ext>
            </a:extLst>
          </p:cNvPr>
          <p:cNvSpPr txBox="1">
            <a:spLocks noChangeArrowheads="1"/>
          </p:cNvSpPr>
          <p:nvPr/>
        </p:nvSpPr>
        <p:spPr bwMode="auto">
          <a:xfrm>
            <a:off x="339725" y="4706938"/>
            <a:ext cx="5259388" cy="1312862"/>
          </a:xfrm>
          <a:prstGeom prst="rect">
            <a:avLst/>
          </a:prstGeom>
          <a:solidFill>
            <a:srgbClr val="8064A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000">
                <a:solidFill>
                  <a:srgbClr val="FFFFFF"/>
                </a:solidFill>
                <a:latin typeface="Calibri" panose="020F0502020204030204" pitchFamily="34" charset="0"/>
              </a:rPr>
              <a:t> </a:t>
            </a:r>
            <a:r>
              <a:rPr lang="fr-FR" altLang="fr-FR" sz="2000" b="1">
                <a:solidFill>
                  <a:srgbClr val="FFFFFF"/>
                </a:solidFill>
                <a:latin typeface="Calibri" panose="020F0502020204030204" pitchFamily="34" charset="0"/>
              </a:rPr>
              <a:t>➜ </a:t>
            </a:r>
            <a:r>
              <a:rPr lang="fr-FR" altLang="fr-FR" sz="2000" b="1">
                <a:solidFill>
                  <a:srgbClr val="9BBB59"/>
                </a:solidFill>
                <a:latin typeface="Calibri" panose="020F0502020204030204" pitchFamily="34" charset="0"/>
              </a:rPr>
              <a:t> </a:t>
            </a:r>
            <a:r>
              <a:rPr lang="fr-FR" altLang="fr-FR" sz="2000">
                <a:solidFill>
                  <a:srgbClr val="FFFFFF"/>
                </a:solidFill>
                <a:latin typeface="Calibri" panose="020F0502020204030204" pitchFamily="34" charset="0"/>
              </a:rPr>
              <a:t>AUTRES OPTIONS POSSIBLES EN TERMINALE</a:t>
            </a:r>
          </a:p>
          <a:p>
            <a:pPr eaLnBrk="1" hangingPunct="1">
              <a:buFont typeface="Arial" panose="020B0604020202020204" pitchFamily="34" charset="0"/>
              <a:buChar char="•"/>
            </a:pPr>
            <a:r>
              <a:rPr lang="fr-FR" altLang="fr-FR" sz="2000">
                <a:latin typeface="Calibri" panose="020F0502020204030204" pitchFamily="34" charset="0"/>
              </a:rPr>
              <a:t>Mathématiques expertes,</a:t>
            </a:r>
          </a:p>
          <a:p>
            <a:pPr eaLnBrk="1" hangingPunct="1">
              <a:buFont typeface="Arial" panose="020B0604020202020204" pitchFamily="34" charset="0"/>
              <a:buChar char="•"/>
            </a:pPr>
            <a:r>
              <a:rPr lang="fr-FR" altLang="fr-FR" sz="2000">
                <a:latin typeface="Calibri" panose="020F0502020204030204" pitchFamily="34" charset="0"/>
              </a:rPr>
              <a:t>Mathématiques complémentaires,</a:t>
            </a:r>
          </a:p>
          <a:p>
            <a:pPr eaLnBrk="1" hangingPunct="1">
              <a:buFont typeface="Arial" panose="020B0604020202020204" pitchFamily="34" charset="0"/>
              <a:buChar char="•"/>
            </a:pPr>
            <a:r>
              <a:rPr lang="fr-FR" altLang="fr-FR" sz="2000">
                <a:latin typeface="Calibri" panose="020F0502020204030204" pitchFamily="34" charset="0"/>
              </a:rPr>
              <a:t>Droit et grands enjeux du monde contemporain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2225" name="AutoShape 1">
            <a:extLst>
              <a:ext uri="{FF2B5EF4-FFF2-40B4-BE49-F238E27FC236}">
                <a16:creationId xmlns:a16="http://schemas.microsoft.com/office/drawing/2014/main" id="{3983C409-F015-4E50-B004-CCE22DE25D34}"/>
              </a:ext>
            </a:extLst>
          </p:cNvPr>
          <p:cNvSpPr>
            <a:spLocks noChangeArrowheads="1"/>
          </p:cNvSpPr>
          <p:nvPr/>
        </p:nvSpPr>
        <p:spPr bwMode="auto">
          <a:xfrm>
            <a:off x="1039813" y="1630363"/>
            <a:ext cx="7866062" cy="4373562"/>
          </a:xfrm>
          <a:prstGeom prst="parallelogram">
            <a:avLst>
              <a:gd name="adj" fmla="val 24996"/>
            </a:avLst>
          </a:prstGeom>
          <a:solidFill>
            <a:srgbClr val="E46C0A"/>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4000">
                <a:solidFill>
                  <a:srgbClr val="FFFFFF"/>
                </a:solidFill>
                <a:latin typeface="Calibri" panose="020F0502020204030204" pitchFamily="34" charset="0"/>
              </a:rPr>
              <a:t>Les bacs technologiques</a:t>
            </a:r>
          </a:p>
          <a:p>
            <a:pPr algn="ctr" eaLnBrk="1" hangingPunct="1">
              <a:buClrTx/>
              <a:buFontTx/>
              <a:buNone/>
            </a:pPr>
            <a:r>
              <a:rPr lang="fr-FR" altLang="fr-FR">
                <a:solidFill>
                  <a:srgbClr val="FFFFFF"/>
                </a:solidFill>
                <a:latin typeface="Calibri" panose="020F0502020204030204" pitchFamily="34" charset="0"/>
              </a:rPr>
              <a:t>(aucune modification)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7" name="Rectangle 1">
            <a:extLst>
              <a:ext uri="{FF2B5EF4-FFF2-40B4-BE49-F238E27FC236}">
                <a16:creationId xmlns:a16="http://schemas.microsoft.com/office/drawing/2014/main" id="{B608DAFA-9738-4724-B068-57DC6957FB8F}"/>
              </a:ext>
            </a:extLst>
          </p:cNvPr>
          <p:cNvSpPr>
            <a:spLocks noChangeArrowheads="1"/>
          </p:cNvSpPr>
          <p:nvPr/>
        </p:nvSpPr>
        <p:spPr bwMode="auto">
          <a:xfrm>
            <a:off x="4637088" y="227013"/>
            <a:ext cx="4240212"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FFFFFF"/>
                </a:solidFill>
              </a:rPr>
              <a:t>Trois voies ► des passerelles</a:t>
            </a:r>
          </a:p>
        </p:txBody>
      </p:sp>
      <p:sp>
        <p:nvSpPr>
          <p:cNvPr id="34818" name="Text Box 2">
            <a:extLst>
              <a:ext uri="{FF2B5EF4-FFF2-40B4-BE49-F238E27FC236}">
                <a16:creationId xmlns:a16="http://schemas.microsoft.com/office/drawing/2014/main" id="{52BA15F9-DEA6-4E62-AD7D-9695C872E521}"/>
              </a:ext>
            </a:extLst>
          </p:cNvPr>
          <p:cNvSpPr txBox="1">
            <a:spLocks noChangeArrowheads="1"/>
          </p:cNvSpPr>
          <p:nvPr/>
        </p:nvSpPr>
        <p:spPr bwMode="auto">
          <a:xfrm>
            <a:off x="6523038" y="6496050"/>
            <a:ext cx="2554287"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fld id="{7FCE0DF1-8F7A-46FC-81F3-F7F3574289AF}" type="slidenum">
              <a:rPr lang="fr-FR" altLang="fr-FR" sz="1400">
                <a:solidFill>
                  <a:srgbClr val="FFFFFF"/>
                </a:solidFill>
                <a:latin typeface="Calibri" panose="020F0502020204030204" pitchFamily="34" charset="0"/>
              </a:rPr>
              <a:pPr algn="r" eaLnBrk="1" hangingPunct="1">
                <a:buClrTx/>
                <a:buFontTx/>
                <a:buNone/>
              </a:pPr>
              <a:t>2</a:t>
            </a:fld>
            <a:endParaRPr lang="fr-FR" altLang="fr-FR" sz="1400">
              <a:solidFill>
                <a:srgbClr val="FFFFFF"/>
              </a:solidFill>
              <a:latin typeface="Calibri" panose="020F0502020204030204" pitchFamily="34" charset="0"/>
            </a:endParaRPr>
          </a:p>
        </p:txBody>
      </p:sp>
      <p:sp>
        <p:nvSpPr>
          <p:cNvPr id="34819" name="Text Box 3">
            <a:extLst>
              <a:ext uri="{FF2B5EF4-FFF2-40B4-BE49-F238E27FC236}">
                <a16:creationId xmlns:a16="http://schemas.microsoft.com/office/drawing/2014/main" id="{099C97B4-D96E-4BA2-96A7-E5572A454F4C}"/>
              </a:ext>
            </a:extLst>
          </p:cNvPr>
          <p:cNvSpPr txBox="1">
            <a:spLocks noChangeArrowheads="1"/>
          </p:cNvSpPr>
          <p:nvPr/>
        </p:nvSpPr>
        <p:spPr bwMode="auto">
          <a:xfrm>
            <a:off x="1533525" y="-1035050"/>
            <a:ext cx="7124700"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1400">
                <a:solidFill>
                  <a:srgbClr val="FFFFFF"/>
                </a:solidFill>
                <a:latin typeface="Calibri" panose="020F0502020204030204" pitchFamily="34" charset="0"/>
              </a:rPr>
              <a:t>Deux voies possibles</a:t>
            </a:r>
          </a:p>
        </p:txBody>
      </p:sp>
      <p:sp>
        <p:nvSpPr>
          <p:cNvPr id="34820" name="Rectangle 4">
            <a:extLst>
              <a:ext uri="{FF2B5EF4-FFF2-40B4-BE49-F238E27FC236}">
                <a16:creationId xmlns:a16="http://schemas.microsoft.com/office/drawing/2014/main" id="{C9DA1B00-C049-4D50-B79C-5E18FF2BA282}"/>
              </a:ext>
            </a:extLst>
          </p:cNvPr>
          <p:cNvSpPr>
            <a:spLocks noChangeArrowheads="1"/>
          </p:cNvSpPr>
          <p:nvPr/>
        </p:nvSpPr>
        <p:spPr bwMode="auto">
          <a:xfrm>
            <a:off x="431800" y="1762125"/>
            <a:ext cx="4260850" cy="755650"/>
          </a:xfrm>
          <a:prstGeom prst="rect">
            <a:avLst/>
          </a:prstGeom>
          <a:solidFill>
            <a:srgbClr val="E7FF33"/>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000" b="1">
                <a:latin typeface="Arial Narrow" panose="020B0606020202030204" pitchFamily="34" charset="0"/>
              </a:rPr>
              <a:t>Voie professionnelle</a:t>
            </a:r>
          </a:p>
          <a:p>
            <a:pPr algn="ctr" eaLnBrk="1" hangingPunct="1">
              <a:buClrTx/>
              <a:buFontTx/>
              <a:buNone/>
            </a:pPr>
            <a:r>
              <a:rPr lang="fr-FR" altLang="fr-FR" sz="2000">
                <a:latin typeface="Arial Narrow" panose="020B0606020202030204" pitchFamily="34" charset="0"/>
              </a:rPr>
              <a:t>(statut scolaire ou apprentissage</a:t>
            </a:r>
            <a:r>
              <a:rPr lang="fr-FR" altLang="fr-FR">
                <a:latin typeface="Arial Narrow" panose="020B0606020202030204" pitchFamily="34" charset="0"/>
              </a:rPr>
              <a:t>)</a:t>
            </a:r>
          </a:p>
        </p:txBody>
      </p:sp>
      <p:sp>
        <p:nvSpPr>
          <p:cNvPr id="34821" name="Rectangle 5">
            <a:extLst>
              <a:ext uri="{FF2B5EF4-FFF2-40B4-BE49-F238E27FC236}">
                <a16:creationId xmlns:a16="http://schemas.microsoft.com/office/drawing/2014/main" id="{603F6ECD-7B5C-430A-8EB8-B1A137E6B143}"/>
              </a:ext>
            </a:extLst>
          </p:cNvPr>
          <p:cNvSpPr>
            <a:spLocks noChangeArrowheads="1"/>
          </p:cNvSpPr>
          <p:nvPr/>
        </p:nvSpPr>
        <p:spPr bwMode="auto">
          <a:xfrm>
            <a:off x="400050" y="4333875"/>
            <a:ext cx="1304925" cy="354013"/>
          </a:xfrm>
          <a:prstGeom prst="rect">
            <a:avLst/>
          </a:prstGeom>
          <a:solidFill>
            <a:srgbClr val="B1C8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1</a:t>
            </a:r>
            <a:r>
              <a:rPr lang="fr-FR" altLang="fr-FR" sz="1400" b="1" baseline="30000">
                <a:latin typeface="Arial Narrow" panose="020B0606020202030204" pitchFamily="34" charset="0"/>
              </a:rPr>
              <a:t>re</a:t>
            </a:r>
            <a:r>
              <a:rPr lang="fr-FR" altLang="fr-FR" sz="1400" b="1">
                <a:latin typeface="Arial Narrow" panose="020B0606020202030204" pitchFamily="34" charset="0"/>
              </a:rPr>
              <a:t> année</a:t>
            </a:r>
          </a:p>
        </p:txBody>
      </p:sp>
      <p:sp>
        <p:nvSpPr>
          <p:cNvPr id="34822" name="Rectangle 6">
            <a:extLst>
              <a:ext uri="{FF2B5EF4-FFF2-40B4-BE49-F238E27FC236}">
                <a16:creationId xmlns:a16="http://schemas.microsoft.com/office/drawing/2014/main" id="{0F6424B0-462F-4BFB-987A-28E731A5B45F}"/>
              </a:ext>
            </a:extLst>
          </p:cNvPr>
          <p:cNvSpPr>
            <a:spLocks noChangeArrowheads="1"/>
          </p:cNvSpPr>
          <p:nvPr/>
        </p:nvSpPr>
        <p:spPr bwMode="auto">
          <a:xfrm>
            <a:off x="2487613" y="3827463"/>
            <a:ext cx="1873250" cy="355600"/>
          </a:xfrm>
          <a:prstGeom prst="rect">
            <a:avLst/>
          </a:prstGeom>
          <a:solidFill>
            <a:srgbClr val="9FB4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1</a:t>
            </a:r>
            <a:r>
              <a:rPr lang="fr-FR" altLang="fr-FR" sz="1400" b="1" baseline="30000">
                <a:latin typeface="Arial Narrow" panose="020B0606020202030204" pitchFamily="34" charset="0"/>
              </a:rPr>
              <a:t>re</a:t>
            </a:r>
            <a:r>
              <a:rPr lang="fr-FR" altLang="fr-FR" sz="1400" b="1">
                <a:latin typeface="Arial Narrow" panose="020B0606020202030204" pitchFamily="34" charset="0"/>
              </a:rPr>
              <a:t> professionnelle</a:t>
            </a:r>
          </a:p>
        </p:txBody>
      </p:sp>
      <p:sp>
        <p:nvSpPr>
          <p:cNvPr id="34823" name="Rectangle 7">
            <a:extLst>
              <a:ext uri="{FF2B5EF4-FFF2-40B4-BE49-F238E27FC236}">
                <a16:creationId xmlns:a16="http://schemas.microsoft.com/office/drawing/2014/main" id="{B4AC77AE-47E2-44E3-A8E1-6558B926B96E}"/>
              </a:ext>
            </a:extLst>
          </p:cNvPr>
          <p:cNvSpPr>
            <a:spLocks noChangeArrowheads="1"/>
          </p:cNvSpPr>
          <p:nvPr/>
        </p:nvSpPr>
        <p:spPr bwMode="auto">
          <a:xfrm>
            <a:off x="2487613" y="4324350"/>
            <a:ext cx="1873250" cy="355600"/>
          </a:xfrm>
          <a:prstGeom prst="rect">
            <a:avLst/>
          </a:prstGeom>
          <a:solidFill>
            <a:srgbClr val="9FB4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2</a:t>
            </a:r>
            <a:r>
              <a:rPr lang="fr-FR" altLang="fr-FR" sz="1400" b="1" baseline="30000">
                <a:latin typeface="Arial Narrow" panose="020B0606020202030204" pitchFamily="34" charset="0"/>
              </a:rPr>
              <a:t>de</a:t>
            </a:r>
            <a:r>
              <a:rPr lang="fr-FR" altLang="fr-FR" sz="1400" b="1">
                <a:latin typeface="Arial Narrow" panose="020B0606020202030204" pitchFamily="34" charset="0"/>
              </a:rPr>
              <a:t> professionnelle</a:t>
            </a:r>
          </a:p>
        </p:txBody>
      </p:sp>
      <p:sp>
        <p:nvSpPr>
          <p:cNvPr id="34824" name="Rectangle 8">
            <a:extLst>
              <a:ext uri="{FF2B5EF4-FFF2-40B4-BE49-F238E27FC236}">
                <a16:creationId xmlns:a16="http://schemas.microsoft.com/office/drawing/2014/main" id="{96A72760-F483-4D22-88BB-C0BCD2B495BF}"/>
              </a:ext>
            </a:extLst>
          </p:cNvPr>
          <p:cNvSpPr>
            <a:spLocks noChangeArrowheads="1"/>
          </p:cNvSpPr>
          <p:nvPr/>
        </p:nvSpPr>
        <p:spPr bwMode="auto">
          <a:xfrm>
            <a:off x="392113" y="3849688"/>
            <a:ext cx="1304925" cy="354012"/>
          </a:xfrm>
          <a:prstGeom prst="rect">
            <a:avLst/>
          </a:prstGeom>
          <a:solidFill>
            <a:srgbClr val="A9C0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2</a:t>
            </a:r>
            <a:r>
              <a:rPr lang="fr-FR" altLang="fr-FR" sz="1400" b="1" baseline="30000">
                <a:latin typeface="Arial Narrow" panose="020B0606020202030204" pitchFamily="34" charset="0"/>
              </a:rPr>
              <a:t>e</a:t>
            </a:r>
            <a:r>
              <a:rPr lang="fr-FR" altLang="fr-FR" sz="1400" b="1">
                <a:latin typeface="Arial Narrow" panose="020B0606020202030204" pitchFamily="34" charset="0"/>
              </a:rPr>
              <a:t> année</a:t>
            </a:r>
          </a:p>
        </p:txBody>
      </p:sp>
      <p:sp>
        <p:nvSpPr>
          <p:cNvPr id="34825" name="Rectangle 9">
            <a:extLst>
              <a:ext uri="{FF2B5EF4-FFF2-40B4-BE49-F238E27FC236}">
                <a16:creationId xmlns:a16="http://schemas.microsoft.com/office/drawing/2014/main" id="{907D3559-7ADE-4F71-83DF-DDE80E35B713}"/>
              </a:ext>
            </a:extLst>
          </p:cNvPr>
          <p:cNvSpPr>
            <a:spLocks noChangeArrowheads="1"/>
          </p:cNvSpPr>
          <p:nvPr/>
        </p:nvSpPr>
        <p:spPr bwMode="auto">
          <a:xfrm>
            <a:off x="7015163" y="1762125"/>
            <a:ext cx="1874837" cy="755650"/>
          </a:xfrm>
          <a:prstGeom prst="rect">
            <a:avLst/>
          </a:prstGeom>
          <a:solidFill>
            <a:srgbClr val="EB6615"/>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000" b="1">
                <a:latin typeface="Arial Narrow" panose="020B0606020202030204" pitchFamily="34" charset="0"/>
              </a:rPr>
              <a:t>Voie générale</a:t>
            </a:r>
          </a:p>
        </p:txBody>
      </p:sp>
      <p:sp>
        <p:nvSpPr>
          <p:cNvPr id="34826" name="Rectangle 10">
            <a:extLst>
              <a:ext uri="{FF2B5EF4-FFF2-40B4-BE49-F238E27FC236}">
                <a16:creationId xmlns:a16="http://schemas.microsoft.com/office/drawing/2014/main" id="{0ED91A86-BD55-45DD-8AE1-745CDC6D6F9D}"/>
              </a:ext>
            </a:extLst>
          </p:cNvPr>
          <p:cNvSpPr>
            <a:spLocks noChangeArrowheads="1"/>
          </p:cNvSpPr>
          <p:nvPr/>
        </p:nvSpPr>
        <p:spPr bwMode="auto">
          <a:xfrm>
            <a:off x="7015163" y="3343275"/>
            <a:ext cx="1874837" cy="355600"/>
          </a:xfrm>
          <a:prstGeom prst="rect">
            <a:avLst/>
          </a:prstGeom>
          <a:solidFill>
            <a:srgbClr val="EF7D0B"/>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T</a:t>
            </a:r>
            <a:r>
              <a:rPr lang="fr-FR" altLang="fr-FR" sz="1400" b="1" baseline="30000">
                <a:latin typeface="Arial Narrow" panose="020B0606020202030204" pitchFamily="34" charset="0"/>
              </a:rPr>
              <a:t>ale</a:t>
            </a:r>
            <a:r>
              <a:rPr lang="fr-FR" altLang="fr-FR" sz="1400" b="1">
                <a:latin typeface="Arial Narrow" panose="020B0606020202030204" pitchFamily="34" charset="0"/>
              </a:rPr>
              <a:t> générale</a:t>
            </a:r>
          </a:p>
        </p:txBody>
      </p:sp>
      <p:sp>
        <p:nvSpPr>
          <p:cNvPr id="34827" name="Rectangle 11">
            <a:extLst>
              <a:ext uri="{FF2B5EF4-FFF2-40B4-BE49-F238E27FC236}">
                <a16:creationId xmlns:a16="http://schemas.microsoft.com/office/drawing/2014/main" id="{B2333B2C-03A2-4822-8B24-DFED87C9C871}"/>
              </a:ext>
            </a:extLst>
          </p:cNvPr>
          <p:cNvSpPr>
            <a:spLocks noChangeArrowheads="1"/>
          </p:cNvSpPr>
          <p:nvPr/>
        </p:nvSpPr>
        <p:spPr bwMode="auto">
          <a:xfrm>
            <a:off x="7015163" y="3832225"/>
            <a:ext cx="1874837" cy="354013"/>
          </a:xfrm>
          <a:prstGeom prst="rect">
            <a:avLst/>
          </a:prstGeom>
          <a:solidFill>
            <a:srgbClr val="EF7D0B"/>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1</a:t>
            </a:r>
            <a:r>
              <a:rPr lang="fr-FR" altLang="fr-FR" sz="1400" b="1" baseline="30000">
                <a:latin typeface="Arial Narrow" panose="020B0606020202030204" pitchFamily="34" charset="0"/>
              </a:rPr>
              <a:t>re</a:t>
            </a:r>
            <a:r>
              <a:rPr lang="fr-FR" altLang="fr-FR" sz="1400" b="1">
                <a:latin typeface="Arial Narrow" panose="020B0606020202030204" pitchFamily="34" charset="0"/>
              </a:rPr>
              <a:t> générale</a:t>
            </a:r>
          </a:p>
        </p:txBody>
      </p:sp>
      <p:sp>
        <p:nvSpPr>
          <p:cNvPr id="34828" name="Rectangle 12">
            <a:extLst>
              <a:ext uri="{FF2B5EF4-FFF2-40B4-BE49-F238E27FC236}">
                <a16:creationId xmlns:a16="http://schemas.microsoft.com/office/drawing/2014/main" id="{76C884AF-2A91-4920-92EF-853BDE2C81BE}"/>
              </a:ext>
            </a:extLst>
          </p:cNvPr>
          <p:cNvSpPr>
            <a:spLocks noChangeArrowheads="1"/>
          </p:cNvSpPr>
          <p:nvPr/>
        </p:nvSpPr>
        <p:spPr bwMode="auto">
          <a:xfrm>
            <a:off x="4989513" y="4319588"/>
            <a:ext cx="3900487" cy="355600"/>
          </a:xfrm>
          <a:prstGeom prst="rect">
            <a:avLst/>
          </a:prstGeom>
          <a:solidFill>
            <a:srgbClr val="EF7D0B"/>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2</a:t>
            </a:r>
            <a:r>
              <a:rPr lang="fr-FR" altLang="fr-FR" sz="1400" b="1" baseline="30000">
                <a:latin typeface="Arial Narrow" panose="020B0606020202030204" pitchFamily="34" charset="0"/>
              </a:rPr>
              <a:t>de</a:t>
            </a:r>
            <a:r>
              <a:rPr lang="fr-FR" altLang="fr-FR" sz="1400" b="1">
                <a:latin typeface="Arial Narrow" panose="020B0606020202030204" pitchFamily="34" charset="0"/>
              </a:rPr>
              <a:t> générale et technologique</a:t>
            </a:r>
          </a:p>
        </p:txBody>
      </p:sp>
      <p:sp>
        <p:nvSpPr>
          <p:cNvPr id="34829" name="Rectangle 13">
            <a:extLst>
              <a:ext uri="{FF2B5EF4-FFF2-40B4-BE49-F238E27FC236}">
                <a16:creationId xmlns:a16="http://schemas.microsoft.com/office/drawing/2014/main" id="{CE3D348B-B239-4B48-9CF8-1726CCFA12BE}"/>
              </a:ext>
            </a:extLst>
          </p:cNvPr>
          <p:cNvSpPr>
            <a:spLocks noChangeArrowheads="1"/>
          </p:cNvSpPr>
          <p:nvPr/>
        </p:nvSpPr>
        <p:spPr bwMode="auto">
          <a:xfrm>
            <a:off x="4989513" y="3343275"/>
            <a:ext cx="1873250" cy="355600"/>
          </a:xfrm>
          <a:prstGeom prst="rect">
            <a:avLst/>
          </a:prstGeom>
          <a:solidFill>
            <a:srgbClr val="EB6615"/>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T</a:t>
            </a:r>
            <a:r>
              <a:rPr lang="fr-FR" altLang="fr-FR" sz="1400" b="1" baseline="30000">
                <a:latin typeface="Arial Narrow" panose="020B0606020202030204" pitchFamily="34" charset="0"/>
              </a:rPr>
              <a:t>ale</a:t>
            </a:r>
            <a:r>
              <a:rPr lang="fr-FR" altLang="fr-FR" sz="1400" b="1">
                <a:latin typeface="Arial Narrow" panose="020B0606020202030204" pitchFamily="34" charset="0"/>
              </a:rPr>
              <a:t> technologique</a:t>
            </a:r>
          </a:p>
        </p:txBody>
      </p:sp>
      <p:sp>
        <p:nvSpPr>
          <p:cNvPr id="34830" name="Rectangle 14">
            <a:extLst>
              <a:ext uri="{FF2B5EF4-FFF2-40B4-BE49-F238E27FC236}">
                <a16:creationId xmlns:a16="http://schemas.microsoft.com/office/drawing/2014/main" id="{EA5256C5-6769-447B-B7DB-00FA68B18721}"/>
              </a:ext>
            </a:extLst>
          </p:cNvPr>
          <p:cNvSpPr>
            <a:spLocks noChangeArrowheads="1"/>
          </p:cNvSpPr>
          <p:nvPr/>
        </p:nvSpPr>
        <p:spPr bwMode="auto">
          <a:xfrm>
            <a:off x="4989513" y="3832225"/>
            <a:ext cx="1873250" cy="354013"/>
          </a:xfrm>
          <a:prstGeom prst="rect">
            <a:avLst/>
          </a:prstGeom>
          <a:solidFill>
            <a:srgbClr val="EB6615"/>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1</a:t>
            </a:r>
            <a:r>
              <a:rPr lang="fr-FR" altLang="fr-FR" sz="1400" b="1" baseline="30000">
                <a:latin typeface="Arial Narrow" panose="020B0606020202030204" pitchFamily="34" charset="0"/>
              </a:rPr>
              <a:t>re</a:t>
            </a:r>
            <a:r>
              <a:rPr lang="fr-FR" altLang="fr-FR" sz="1400" b="1">
                <a:latin typeface="Arial Narrow" panose="020B0606020202030204" pitchFamily="34" charset="0"/>
              </a:rPr>
              <a:t> technologique</a:t>
            </a:r>
          </a:p>
        </p:txBody>
      </p:sp>
      <p:sp>
        <p:nvSpPr>
          <p:cNvPr id="34831" name="Rectangle 15">
            <a:extLst>
              <a:ext uri="{FF2B5EF4-FFF2-40B4-BE49-F238E27FC236}">
                <a16:creationId xmlns:a16="http://schemas.microsoft.com/office/drawing/2014/main" id="{EC96678A-C7DB-4AE8-BF47-366EF33BDDB6}"/>
              </a:ext>
            </a:extLst>
          </p:cNvPr>
          <p:cNvSpPr>
            <a:spLocks noChangeArrowheads="1"/>
          </p:cNvSpPr>
          <p:nvPr/>
        </p:nvSpPr>
        <p:spPr bwMode="auto">
          <a:xfrm>
            <a:off x="2487613" y="3343275"/>
            <a:ext cx="1873250" cy="355600"/>
          </a:xfrm>
          <a:prstGeom prst="rect">
            <a:avLst/>
          </a:prstGeom>
          <a:solidFill>
            <a:srgbClr val="9FB4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latin typeface="Arial Narrow" panose="020B0606020202030204" pitchFamily="34" charset="0"/>
              </a:rPr>
              <a:t>T</a:t>
            </a:r>
            <a:r>
              <a:rPr lang="fr-FR" altLang="fr-FR" sz="1400" b="1" baseline="30000">
                <a:latin typeface="Arial Narrow" panose="020B0606020202030204" pitchFamily="34" charset="0"/>
              </a:rPr>
              <a:t>ale</a:t>
            </a:r>
            <a:r>
              <a:rPr lang="fr-FR" altLang="fr-FR" sz="1400" b="1">
                <a:latin typeface="Arial Narrow" panose="020B0606020202030204" pitchFamily="34" charset="0"/>
              </a:rPr>
              <a:t> professionnelle</a:t>
            </a:r>
          </a:p>
        </p:txBody>
      </p:sp>
      <p:sp>
        <p:nvSpPr>
          <p:cNvPr id="34832" name="Text Box 16">
            <a:extLst>
              <a:ext uri="{FF2B5EF4-FFF2-40B4-BE49-F238E27FC236}">
                <a16:creationId xmlns:a16="http://schemas.microsoft.com/office/drawing/2014/main" id="{ABE47CAE-AA25-4966-8A7C-4796EC438F3F}"/>
              </a:ext>
            </a:extLst>
          </p:cNvPr>
          <p:cNvSpPr txBox="1">
            <a:spLocks noChangeArrowheads="1"/>
          </p:cNvSpPr>
          <p:nvPr/>
        </p:nvSpPr>
        <p:spPr bwMode="auto">
          <a:xfrm>
            <a:off x="701675" y="3348038"/>
            <a:ext cx="823913"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solidFill>
                  <a:srgbClr val="595959"/>
                </a:solidFill>
                <a:latin typeface="Arial Narrow" panose="020B0606020202030204" pitchFamily="34" charset="0"/>
              </a:rPr>
              <a:t>CAP/A</a:t>
            </a:r>
          </a:p>
        </p:txBody>
      </p:sp>
      <p:cxnSp>
        <p:nvCxnSpPr>
          <p:cNvPr id="34833" name="AutoShape 17">
            <a:extLst>
              <a:ext uri="{FF2B5EF4-FFF2-40B4-BE49-F238E27FC236}">
                <a16:creationId xmlns:a16="http://schemas.microsoft.com/office/drawing/2014/main" id="{092BE788-7016-40F8-A4AC-08873582B45A}"/>
              </a:ext>
            </a:extLst>
          </p:cNvPr>
          <p:cNvCxnSpPr>
            <a:cxnSpLocks noChangeShapeType="1"/>
          </p:cNvCxnSpPr>
          <p:nvPr/>
        </p:nvCxnSpPr>
        <p:spPr bwMode="auto">
          <a:xfrm flipH="1">
            <a:off x="4424363" y="4579938"/>
            <a:ext cx="503237" cy="1587"/>
          </a:xfrm>
          <a:prstGeom prst="straightConnector1">
            <a:avLst/>
          </a:prstGeom>
          <a:noFill/>
          <a:ln w="25560" cap="sq">
            <a:solidFill>
              <a:srgbClr val="EB6615"/>
            </a:solidFill>
            <a:miter lim="800000"/>
            <a:headEnd/>
            <a:tailEnd type="triangle" w="med" len="med"/>
          </a:ln>
          <a:effectLst>
            <a:outerShdw dist="20160" dir="5400000" algn="ctr" rotWithShape="0">
              <a:srgbClr val="000000">
                <a:alpha val="38034"/>
              </a:srgbClr>
            </a:outerShdw>
          </a:effectLst>
          <a:extLst>
            <a:ext uri="{909E8E84-426E-40DD-AFC4-6F175D3DCCD1}">
              <a14:hiddenFill xmlns:a14="http://schemas.microsoft.com/office/drawing/2010/main">
                <a:noFill/>
              </a14:hiddenFill>
            </a:ext>
          </a:extLst>
        </p:spPr>
      </p:cxnSp>
      <p:cxnSp>
        <p:nvCxnSpPr>
          <p:cNvPr id="34834" name="AutoShape 18">
            <a:extLst>
              <a:ext uri="{FF2B5EF4-FFF2-40B4-BE49-F238E27FC236}">
                <a16:creationId xmlns:a16="http://schemas.microsoft.com/office/drawing/2014/main" id="{263FAA80-D2CE-4CF5-8A84-5A195A2F3FE4}"/>
              </a:ext>
            </a:extLst>
          </p:cNvPr>
          <p:cNvCxnSpPr>
            <a:cxnSpLocks noChangeShapeType="1"/>
          </p:cNvCxnSpPr>
          <p:nvPr/>
        </p:nvCxnSpPr>
        <p:spPr bwMode="auto">
          <a:xfrm flipH="1">
            <a:off x="4418013" y="3924300"/>
            <a:ext cx="503237" cy="1588"/>
          </a:xfrm>
          <a:prstGeom prst="straightConnector1">
            <a:avLst/>
          </a:prstGeom>
          <a:noFill/>
          <a:ln w="25560" cap="sq">
            <a:solidFill>
              <a:srgbClr val="EB6615"/>
            </a:solidFill>
            <a:miter lim="800000"/>
            <a:headEnd/>
            <a:tailEnd type="triangle" w="med" len="med"/>
          </a:ln>
          <a:effectLst>
            <a:outerShdw dist="20160" dir="5400000" algn="ctr" rotWithShape="0">
              <a:srgbClr val="000000">
                <a:alpha val="38034"/>
              </a:srgbClr>
            </a:outerShdw>
          </a:effectLst>
          <a:extLst>
            <a:ext uri="{909E8E84-426E-40DD-AFC4-6F175D3DCCD1}">
              <a14:hiddenFill xmlns:a14="http://schemas.microsoft.com/office/drawing/2010/main">
                <a:noFill/>
              </a14:hiddenFill>
            </a:ext>
          </a:extLst>
        </p:spPr>
      </p:cxnSp>
      <p:cxnSp>
        <p:nvCxnSpPr>
          <p:cNvPr id="34835" name="AutoShape 19">
            <a:extLst>
              <a:ext uri="{FF2B5EF4-FFF2-40B4-BE49-F238E27FC236}">
                <a16:creationId xmlns:a16="http://schemas.microsoft.com/office/drawing/2014/main" id="{387C1A33-AC96-41E2-B3F4-B982E3A414C8}"/>
              </a:ext>
            </a:extLst>
          </p:cNvPr>
          <p:cNvCxnSpPr>
            <a:cxnSpLocks noChangeShapeType="1"/>
          </p:cNvCxnSpPr>
          <p:nvPr/>
        </p:nvCxnSpPr>
        <p:spPr bwMode="auto">
          <a:xfrm flipH="1" flipV="1">
            <a:off x="4370388" y="4111625"/>
            <a:ext cx="582612" cy="377825"/>
          </a:xfrm>
          <a:prstGeom prst="straightConnector1">
            <a:avLst/>
          </a:prstGeom>
          <a:noFill/>
          <a:ln w="25560" cap="sq">
            <a:solidFill>
              <a:srgbClr val="073779"/>
            </a:solidFill>
            <a:miter lim="800000"/>
            <a:headEnd/>
            <a:tailEnd type="triangle" w="med" len="med"/>
          </a:ln>
          <a:effectLst>
            <a:outerShdw dist="20160" dir="5400000" algn="ctr" rotWithShape="0">
              <a:srgbClr val="000000">
                <a:alpha val="38034"/>
              </a:srgbClr>
            </a:outerShdw>
          </a:effectLst>
          <a:extLst>
            <a:ext uri="{909E8E84-426E-40DD-AFC4-6F175D3DCCD1}">
              <a14:hiddenFill xmlns:a14="http://schemas.microsoft.com/office/drawing/2010/main">
                <a:noFill/>
              </a14:hiddenFill>
            </a:ext>
          </a:extLst>
        </p:spPr>
      </p:cxnSp>
      <p:cxnSp>
        <p:nvCxnSpPr>
          <p:cNvPr id="34836" name="AutoShape 20">
            <a:extLst>
              <a:ext uri="{FF2B5EF4-FFF2-40B4-BE49-F238E27FC236}">
                <a16:creationId xmlns:a16="http://schemas.microsoft.com/office/drawing/2014/main" id="{816385C8-CF28-4CBE-B503-87CD040A9B0E}"/>
              </a:ext>
            </a:extLst>
          </p:cNvPr>
          <p:cNvCxnSpPr>
            <a:cxnSpLocks noChangeShapeType="1"/>
          </p:cNvCxnSpPr>
          <p:nvPr/>
        </p:nvCxnSpPr>
        <p:spPr bwMode="auto">
          <a:xfrm>
            <a:off x="4424363" y="4656138"/>
            <a:ext cx="530225" cy="1587"/>
          </a:xfrm>
          <a:prstGeom prst="straightConnector1">
            <a:avLst/>
          </a:prstGeom>
          <a:noFill/>
          <a:ln w="25560" cap="sq">
            <a:solidFill>
              <a:srgbClr val="9FB400"/>
            </a:solidFill>
            <a:miter lim="800000"/>
            <a:headEnd/>
            <a:tailEnd type="triangle" w="med" len="med"/>
          </a:ln>
          <a:effectLst>
            <a:outerShdw dist="20160" dir="5400000" algn="ctr" rotWithShape="0">
              <a:srgbClr val="000000">
                <a:alpha val="38034"/>
              </a:srgbClr>
            </a:outerShdw>
          </a:effectLst>
          <a:extLst>
            <a:ext uri="{909E8E84-426E-40DD-AFC4-6F175D3DCCD1}">
              <a14:hiddenFill xmlns:a14="http://schemas.microsoft.com/office/drawing/2010/main">
                <a:noFill/>
              </a14:hiddenFill>
            </a:ext>
          </a:extLst>
        </p:spPr>
      </p:cxnSp>
      <p:cxnSp>
        <p:nvCxnSpPr>
          <p:cNvPr id="34837" name="AutoShape 21">
            <a:extLst>
              <a:ext uri="{FF2B5EF4-FFF2-40B4-BE49-F238E27FC236}">
                <a16:creationId xmlns:a16="http://schemas.microsoft.com/office/drawing/2014/main" id="{E1E97F8F-2A0B-47DE-AA25-1AB8A810B90B}"/>
              </a:ext>
            </a:extLst>
          </p:cNvPr>
          <p:cNvCxnSpPr>
            <a:cxnSpLocks noChangeShapeType="1"/>
          </p:cNvCxnSpPr>
          <p:nvPr/>
        </p:nvCxnSpPr>
        <p:spPr bwMode="auto">
          <a:xfrm flipV="1">
            <a:off x="4384675" y="4130675"/>
            <a:ext cx="569913" cy="354013"/>
          </a:xfrm>
          <a:prstGeom prst="straightConnector1">
            <a:avLst/>
          </a:prstGeom>
          <a:noFill/>
          <a:ln w="25560" cap="sq">
            <a:solidFill>
              <a:srgbClr val="9FB400"/>
            </a:solidFill>
            <a:miter lim="800000"/>
            <a:headEnd/>
            <a:tailEnd type="triangle" w="med" len="med"/>
          </a:ln>
          <a:effectLst>
            <a:outerShdw dist="20160" dir="5400000" algn="ctr" rotWithShape="0">
              <a:srgbClr val="000000">
                <a:alpha val="38034"/>
              </a:srgbClr>
            </a:outerShdw>
          </a:effectLst>
          <a:extLst>
            <a:ext uri="{909E8E84-426E-40DD-AFC4-6F175D3DCCD1}">
              <a14:hiddenFill xmlns:a14="http://schemas.microsoft.com/office/drawing/2010/main">
                <a:noFill/>
              </a14:hiddenFill>
            </a:ext>
          </a:extLst>
        </p:spPr>
      </p:cxnSp>
      <p:sp>
        <p:nvSpPr>
          <p:cNvPr id="34838" name="Text Box 22">
            <a:extLst>
              <a:ext uri="{FF2B5EF4-FFF2-40B4-BE49-F238E27FC236}">
                <a16:creationId xmlns:a16="http://schemas.microsoft.com/office/drawing/2014/main" id="{9C5DFDAD-C224-4654-A194-8CBBF40966AA}"/>
              </a:ext>
            </a:extLst>
          </p:cNvPr>
          <p:cNvSpPr txBox="1">
            <a:spLocks noChangeArrowheads="1"/>
          </p:cNvSpPr>
          <p:nvPr/>
        </p:nvSpPr>
        <p:spPr bwMode="auto">
          <a:xfrm>
            <a:off x="2400300" y="2717800"/>
            <a:ext cx="18732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b="1">
                <a:solidFill>
                  <a:srgbClr val="595959"/>
                </a:solidFill>
                <a:latin typeface="Arial Narrow" panose="020B0606020202030204" pitchFamily="34" charset="0"/>
              </a:rPr>
              <a:t>Bac professionnel</a:t>
            </a:r>
          </a:p>
        </p:txBody>
      </p:sp>
      <p:sp>
        <p:nvSpPr>
          <p:cNvPr id="34839" name="Text Box 23">
            <a:extLst>
              <a:ext uri="{FF2B5EF4-FFF2-40B4-BE49-F238E27FC236}">
                <a16:creationId xmlns:a16="http://schemas.microsoft.com/office/drawing/2014/main" id="{99D0EAC0-FF97-47DD-A415-0791DCD68558}"/>
              </a:ext>
            </a:extLst>
          </p:cNvPr>
          <p:cNvSpPr txBox="1">
            <a:spLocks noChangeArrowheads="1"/>
          </p:cNvSpPr>
          <p:nvPr/>
        </p:nvSpPr>
        <p:spPr bwMode="auto">
          <a:xfrm>
            <a:off x="6929438" y="2713038"/>
            <a:ext cx="18732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b="1">
                <a:solidFill>
                  <a:srgbClr val="595959"/>
                </a:solidFill>
                <a:latin typeface="Arial Narrow" panose="020B0606020202030204" pitchFamily="34" charset="0"/>
              </a:rPr>
              <a:t>Bac général</a:t>
            </a:r>
          </a:p>
        </p:txBody>
      </p:sp>
      <p:sp>
        <p:nvSpPr>
          <p:cNvPr id="34840" name="Text Box 24">
            <a:extLst>
              <a:ext uri="{FF2B5EF4-FFF2-40B4-BE49-F238E27FC236}">
                <a16:creationId xmlns:a16="http://schemas.microsoft.com/office/drawing/2014/main" id="{84D77FF2-E9D4-4CF6-92D6-9B7E35BCC86B}"/>
              </a:ext>
            </a:extLst>
          </p:cNvPr>
          <p:cNvSpPr txBox="1">
            <a:spLocks noChangeArrowheads="1"/>
          </p:cNvSpPr>
          <p:nvPr/>
        </p:nvSpPr>
        <p:spPr bwMode="auto">
          <a:xfrm>
            <a:off x="4954588" y="2717800"/>
            <a:ext cx="190817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b="1">
                <a:solidFill>
                  <a:srgbClr val="595959"/>
                </a:solidFill>
                <a:latin typeface="Arial Narrow" panose="020B0606020202030204" pitchFamily="34" charset="0"/>
              </a:rPr>
              <a:t>Bac technologique</a:t>
            </a:r>
          </a:p>
        </p:txBody>
      </p:sp>
      <p:sp>
        <p:nvSpPr>
          <p:cNvPr id="34841" name="AutoShape 25">
            <a:extLst>
              <a:ext uri="{FF2B5EF4-FFF2-40B4-BE49-F238E27FC236}">
                <a16:creationId xmlns:a16="http://schemas.microsoft.com/office/drawing/2014/main" id="{1834F923-D268-4048-9526-4B86E5A78092}"/>
              </a:ext>
            </a:extLst>
          </p:cNvPr>
          <p:cNvSpPr>
            <a:spLocks noChangeArrowheads="1"/>
          </p:cNvSpPr>
          <p:nvPr/>
        </p:nvSpPr>
        <p:spPr bwMode="auto">
          <a:xfrm>
            <a:off x="371475" y="5122863"/>
            <a:ext cx="8494713" cy="581025"/>
          </a:xfrm>
          <a:prstGeom prst="roundRect">
            <a:avLst>
              <a:gd name="adj" fmla="val 16667"/>
            </a:avLst>
          </a:prstGeom>
          <a:gradFill rotWithShape="0">
            <a:gsLst>
              <a:gs pos="0">
                <a:srgbClr val="9AFCFF"/>
              </a:gs>
              <a:gs pos="100000">
                <a:srgbClr val="7FDFFF"/>
              </a:gs>
            </a:gsLst>
            <a:lin ang="5400000" scaled="1"/>
          </a:gradFill>
          <a:ln w="9360" cap="sq">
            <a:solidFill>
              <a:srgbClr val="89D5F8"/>
            </a:solidFill>
            <a:miter lim="800000"/>
            <a:headEnd/>
            <a:tailEnd/>
          </a:ln>
          <a:effectLst>
            <a:outerShdw dist="23040" dir="5400000" algn="ctr" rotWithShape="0">
              <a:srgbClr val="000000">
                <a:alpha val="35036"/>
              </a:srgbClr>
            </a:outerShdw>
          </a:effec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400" b="1">
                <a:latin typeface="Calibri" panose="020F0502020204030204" pitchFamily="34" charset="0"/>
              </a:rPr>
              <a:t>classe de 3</a:t>
            </a:r>
            <a:r>
              <a:rPr lang="fr-FR" altLang="fr-FR" sz="2400" b="1" baseline="30000">
                <a:latin typeface="Calibri" panose="020F0502020204030204" pitchFamily="34" charset="0"/>
              </a:rPr>
              <a:t>e</a:t>
            </a:r>
          </a:p>
        </p:txBody>
      </p:sp>
      <p:grpSp>
        <p:nvGrpSpPr>
          <p:cNvPr id="34842" name="Group 26">
            <a:extLst>
              <a:ext uri="{FF2B5EF4-FFF2-40B4-BE49-F238E27FC236}">
                <a16:creationId xmlns:a16="http://schemas.microsoft.com/office/drawing/2014/main" id="{D0579036-183A-4175-9249-547FFA929667}"/>
              </a:ext>
            </a:extLst>
          </p:cNvPr>
          <p:cNvGrpSpPr>
            <a:grpSpLocks/>
          </p:cNvGrpSpPr>
          <p:nvPr/>
        </p:nvGrpSpPr>
        <p:grpSpPr bwMode="auto">
          <a:xfrm>
            <a:off x="2133600" y="4572000"/>
            <a:ext cx="815975" cy="1290638"/>
            <a:chOff x="1344" y="2880"/>
            <a:chExt cx="514" cy="813"/>
          </a:xfrm>
        </p:grpSpPr>
        <p:pic>
          <p:nvPicPr>
            <p:cNvPr id="34843" name="Picture 27">
              <a:extLst>
                <a:ext uri="{FF2B5EF4-FFF2-40B4-BE49-F238E27FC236}">
                  <a16:creationId xmlns:a16="http://schemas.microsoft.com/office/drawing/2014/main" id="{7A8C7C8E-4B97-405C-B8E1-D616B38C88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4" y="2880"/>
              <a:ext cx="514" cy="8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844" name="Text Box 28">
              <a:extLst>
                <a:ext uri="{FF2B5EF4-FFF2-40B4-BE49-F238E27FC236}">
                  <a16:creationId xmlns:a16="http://schemas.microsoft.com/office/drawing/2014/main" id="{B9FD3E84-776E-45AA-BF76-F03BB2A0B3D7}"/>
                </a:ext>
              </a:extLst>
            </p:cNvPr>
            <p:cNvSpPr txBox="1">
              <a:spLocks noChangeArrowheads="1"/>
            </p:cNvSpPr>
            <p:nvPr/>
          </p:nvSpPr>
          <p:spPr bwMode="auto">
            <a:xfrm>
              <a:off x="1526" y="3055"/>
              <a:ext cx="151" cy="5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grpSp>
        <p:nvGrpSpPr>
          <p:cNvPr id="34845" name="Group 29">
            <a:extLst>
              <a:ext uri="{FF2B5EF4-FFF2-40B4-BE49-F238E27FC236}">
                <a16:creationId xmlns:a16="http://schemas.microsoft.com/office/drawing/2014/main" id="{967DDF78-BA06-4642-BB0A-6D5D1B001491}"/>
              </a:ext>
            </a:extLst>
          </p:cNvPr>
          <p:cNvGrpSpPr>
            <a:grpSpLocks/>
          </p:cNvGrpSpPr>
          <p:nvPr/>
        </p:nvGrpSpPr>
        <p:grpSpPr bwMode="auto">
          <a:xfrm>
            <a:off x="6523038" y="4572000"/>
            <a:ext cx="809625" cy="1290638"/>
            <a:chOff x="4109" y="2880"/>
            <a:chExt cx="510" cy="813"/>
          </a:xfrm>
        </p:grpSpPr>
        <p:pic>
          <p:nvPicPr>
            <p:cNvPr id="34846" name="Picture 30">
              <a:extLst>
                <a:ext uri="{FF2B5EF4-FFF2-40B4-BE49-F238E27FC236}">
                  <a16:creationId xmlns:a16="http://schemas.microsoft.com/office/drawing/2014/main" id="{E4D89E4B-E09E-4297-A4C6-4E2D1C4A36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9" y="2880"/>
              <a:ext cx="510" cy="8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847" name="Text Box 31">
              <a:extLst>
                <a:ext uri="{FF2B5EF4-FFF2-40B4-BE49-F238E27FC236}">
                  <a16:creationId xmlns:a16="http://schemas.microsoft.com/office/drawing/2014/main" id="{D33C79B1-17BF-442F-8DF9-6577C7F5F12F}"/>
                </a:ext>
              </a:extLst>
            </p:cNvPr>
            <p:cNvSpPr txBox="1">
              <a:spLocks noChangeArrowheads="1"/>
            </p:cNvSpPr>
            <p:nvPr/>
          </p:nvSpPr>
          <p:spPr bwMode="auto">
            <a:xfrm>
              <a:off x="4288" y="3055"/>
              <a:ext cx="152" cy="5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sp>
        <p:nvSpPr>
          <p:cNvPr id="34848" name="Rectangle 32">
            <a:extLst>
              <a:ext uri="{FF2B5EF4-FFF2-40B4-BE49-F238E27FC236}">
                <a16:creationId xmlns:a16="http://schemas.microsoft.com/office/drawing/2014/main" id="{7A6A10A7-DF06-4B3E-9357-117A20299024}"/>
              </a:ext>
            </a:extLst>
          </p:cNvPr>
          <p:cNvSpPr>
            <a:spLocks noChangeArrowheads="1"/>
          </p:cNvSpPr>
          <p:nvPr/>
        </p:nvSpPr>
        <p:spPr bwMode="auto">
          <a:xfrm>
            <a:off x="4954588" y="1762125"/>
            <a:ext cx="1908175" cy="755650"/>
          </a:xfrm>
          <a:prstGeom prst="rect">
            <a:avLst/>
          </a:prstGeom>
          <a:solidFill>
            <a:srgbClr val="EB6615"/>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000" b="1">
                <a:latin typeface="Arial Narrow" panose="020B0606020202030204" pitchFamily="34" charset="0"/>
              </a:rPr>
              <a:t>Voie technologique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additive="repl">
                                        <p:cTn id="6" dur="1" fill="hold">
                                          <p:stCondLst>
                                            <p:cond delay="0"/>
                                          </p:stCondLst>
                                        </p:cTn>
                                        <p:tgtEl>
                                          <p:spTgt spid="34842"/>
                                        </p:tgtEl>
                                        <p:attrNameLst>
                                          <p:attrName>style.visibility</p:attrName>
                                        </p:attrNameLst>
                                      </p:cBhvr>
                                      <p:to>
                                        <p:strVal val="visible"/>
                                      </p:to>
                                    </p:set>
                                    <p:animEffect transition="in" filter="wipe(down)">
                                      <p:cBhvr additive="repl">
                                        <p:cTn id="7" dur="1000"/>
                                        <p:tgtEl>
                                          <p:spTgt spid="34842"/>
                                        </p:tgtEl>
                                      </p:cBhvr>
                                    </p:animEffect>
                                  </p:childTnLst>
                                </p:cTn>
                              </p:par>
                              <p:par>
                                <p:cTn id="8" presetID="22" presetClass="entr" presetSubtype="4" fill="hold" nodeType="withEffect">
                                  <p:stCondLst>
                                    <p:cond delay="0"/>
                                  </p:stCondLst>
                                  <p:childTnLst>
                                    <p:set>
                                      <p:cBhvr additive="repl">
                                        <p:cTn id="9" dur="1" fill="hold">
                                          <p:stCondLst>
                                            <p:cond delay="0"/>
                                          </p:stCondLst>
                                        </p:cTn>
                                        <p:tgtEl>
                                          <p:spTgt spid="34845"/>
                                        </p:tgtEl>
                                        <p:attrNameLst>
                                          <p:attrName>style.visibility</p:attrName>
                                        </p:attrNameLst>
                                      </p:cBhvr>
                                      <p:to>
                                        <p:strVal val="visible"/>
                                      </p:to>
                                    </p:set>
                                    <p:animEffect transition="in" filter="wipe(down)">
                                      <p:cBhvr additive="repl">
                                        <p:cTn id="10" dur="1000"/>
                                        <p:tgtEl>
                                          <p:spTgt spid="3484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additive="repl">
                                        <p:cTn id="14" dur="1" fill="hold">
                                          <p:stCondLst>
                                            <p:cond delay="0"/>
                                          </p:stCondLst>
                                        </p:cTn>
                                        <p:tgtEl>
                                          <p:spTgt spid="34836"/>
                                        </p:tgtEl>
                                        <p:attrNameLst>
                                          <p:attrName>style.visibility</p:attrName>
                                        </p:attrNameLst>
                                      </p:cBhvr>
                                      <p:to>
                                        <p:strVal val="visible"/>
                                      </p:to>
                                    </p:set>
                                    <p:animEffect transition="in" filter="wipe(left)">
                                      <p:cBhvr additive="repl">
                                        <p:cTn id="15" dur="1000"/>
                                        <p:tgtEl>
                                          <p:spTgt spid="34836"/>
                                        </p:tgtEl>
                                      </p:cBhvr>
                                    </p:animEffect>
                                  </p:childTnLst>
                                </p:cTn>
                              </p:par>
                            </p:childTnLst>
                          </p:cTn>
                        </p:par>
                        <p:par>
                          <p:cTn id="16" fill="hold" nodeType="afterGroup">
                            <p:stCondLst>
                              <p:cond delay="1000"/>
                            </p:stCondLst>
                            <p:childTnLst>
                              <p:par>
                                <p:cTn id="17" presetID="22" presetClass="entr" presetSubtype="2" fill="hold" nodeType="afterEffect">
                                  <p:stCondLst>
                                    <p:cond delay="1000"/>
                                  </p:stCondLst>
                                  <p:childTnLst>
                                    <p:set>
                                      <p:cBhvr additive="repl">
                                        <p:cTn id="18" dur="1" fill="hold">
                                          <p:stCondLst>
                                            <p:cond delay="0"/>
                                          </p:stCondLst>
                                        </p:cTn>
                                        <p:tgtEl>
                                          <p:spTgt spid="34833"/>
                                        </p:tgtEl>
                                        <p:attrNameLst>
                                          <p:attrName>style.visibility</p:attrName>
                                        </p:attrNameLst>
                                      </p:cBhvr>
                                      <p:to>
                                        <p:strVal val="visible"/>
                                      </p:to>
                                    </p:set>
                                    <p:animEffect transition="in" filter="wipe(right)">
                                      <p:cBhvr additive="repl">
                                        <p:cTn id="19" dur="1000"/>
                                        <p:tgtEl>
                                          <p:spTgt spid="34833"/>
                                        </p:tgtEl>
                                      </p:cBhvr>
                                    </p:animEffect>
                                  </p:childTnLst>
                                </p:cTn>
                              </p:par>
                            </p:childTnLst>
                          </p:cTn>
                        </p:par>
                        <p:par>
                          <p:cTn id="20" fill="hold" nodeType="afterGroup">
                            <p:stCondLst>
                              <p:cond delay="3000"/>
                            </p:stCondLst>
                            <p:childTnLst>
                              <p:par>
                                <p:cTn id="21" presetID="22" presetClass="entr" presetSubtype="4" fill="hold" nodeType="afterEffect">
                                  <p:stCondLst>
                                    <p:cond delay="1000"/>
                                  </p:stCondLst>
                                  <p:childTnLst>
                                    <p:set>
                                      <p:cBhvr additive="repl">
                                        <p:cTn id="22" dur="1" fill="hold">
                                          <p:stCondLst>
                                            <p:cond delay="0"/>
                                          </p:stCondLst>
                                        </p:cTn>
                                        <p:tgtEl>
                                          <p:spTgt spid="34837"/>
                                        </p:tgtEl>
                                        <p:attrNameLst>
                                          <p:attrName>style.visibility</p:attrName>
                                        </p:attrNameLst>
                                      </p:cBhvr>
                                      <p:to>
                                        <p:strVal val="visible"/>
                                      </p:to>
                                    </p:set>
                                    <p:animEffect transition="in" filter="wipe(down)">
                                      <p:cBhvr additive="repl">
                                        <p:cTn id="23" dur="1000"/>
                                        <p:tgtEl>
                                          <p:spTgt spid="34837"/>
                                        </p:tgtEl>
                                      </p:cBhvr>
                                    </p:animEffect>
                                  </p:childTnLst>
                                </p:cTn>
                              </p:par>
                            </p:childTnLst>
                          </p:cTn>
                        </p:par>
                        <p:par>
                          <p:cTn id="24" fill="hold" nodeType="afterGroup">
                            <p:stCondLst>
                              <p:cond delay="5000"/>
                            </p:stCondLst>
                            <p:childTnLst>
                              <p:par>
                                <p:cTn id="25" presetID="22" presetClass="entr" presetSubtype="4" fill="hold" nodeType="afterEffect">
                                  <p:stCondLst>
                                    <p:cond delay="1000"/>
                                  </p:stCondLst>
                                  <p:childTnLst>
                                    <p:set>
                                      <p:cBhvr additive="repl">
                                        <p:cTn id="26" dur="1" fill="hold">
                                          <p:stCondLst>
                                            <p:cond delay="0"/>
                                          </p:stCondLst>
                                        </p:cTn>
                                        <p:tgtEl>
                                          <p:spTgt spid="34835"/>
                                        </p:tgtEl>
                                        <p:attrNameLst>
                                          <p:attrName>style.visibility</p:attrName>
                                        </p:attrNameLst>
                                      </p:cBhvr>
                                      <p:to>
                                        <p:strVal val="visible"/>
                                      </p:to>
                                    </p:set>
                                    <p:animEffect transition="in" filter="wipe(down)">
                                      <p:cBhvr additive="repl">
                                        <p:cTn id="27" dur="1000"/>
                                        <p:tgtEl>
                                          <p:spTgt spid="34835"/>
                                        </p:tgtEl>
                                      </p:cBhvr>
                                    </p:animEffect>
                                  </p:childTnLst>
                                </p:cTn>
                              </p:par>
                            </p:childTnLst>
                          </p:cTn>
                        </p:par>
                        <p:par>
                          <p:cTn id="28" fill="hold" nodeType="afterGroup">
                            <p:stCondLst>
                              <p:cond delay="7000"/>
                            </p:stCondLst>
                            <p:childTnLst>
                              <p:par>
                                <p:cTn id="29" presetID="22" presetClass="entr" presetSubtype="2" fill="hold" nodeType="afterEffect">
                                  <p:stCondLst>
                                    <p:cond delay="1000"/>
                                  </p:stCondLst>
                                  <p:childTnLst>
                                    <p:set>
                                      <p:cBhvr additive="repl">
                                        <p:cTn id="30" dur="1" fill="hold">
                                          <p:stCondLst>
                                            <p:cond delay="0"/>
                                          </p:stCondLst>
                                        </p:cTn>
                                        <p:tgtEl>
                                          <p:spTgt spid="34834"/>
                                        </p:tgtEl>
                                        <p:attrNameLst>
                                          <p:attrName>style.visibility</p:attrName>
                                        </p:attrNameLst>
                                      </p:cBhvr>
                                      <p:to>
                                        <p:strVal val="visible"/>
                                      </p:to>
                                    </p:set>
                                    <p:animEffect transition="in" filter="wipe(right)">
                                      <p:cBhvr additive="repl">
                                        <p:cTn id="31" dur="1000"/>
                                        <p:tgtEl>
                                          <p:spTgt spid="34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3249" name="Text Box 1">
            <a:extLst>
              <a:ext uri="{FF2B5EF4-FFF2-40B4-BE49-F238E27FC236}">
                <a16:creationId xmlns:a16="http://schemas.microsoft.com/office/drawing/2014/main" id="{AA653A4B-D885-4BB3-B134-6845235767A2}"/>
              </a:ext>
            </a:extLst>
          </p:cNvPr>
          <p:cNvSpPr txBox="1">
            <a:spLocks noChangeArrowheads="1"/>
          </p:cNvSpPr>
          <p:nvPr/>
        </p:nvSpPr>
        <p:spPr bwMode="auto">
          <a:xfrm>
            <a:off x="2357438" y="188913"/>
            <a:ext cx="6572250" cy="484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Arial Bold" charset="0"/>
                <a:cs typeface="Arial Bold" charset="0"/>
              </a:rPr>
              <a:t>Les bacs technologiques</a:t>
            </a:r>
          </a:p>
        </p:txBody>
      </p:sp>
      <p:sp>
        <p:nvSpPr>
          <p:cNvPr id="53250" name="Text Box 2">
            <a:extLst>
              <a:ext uri="{FF2B5EF4-FFF2-40B4-BE49-F238E27FC236}">
                <a16:creationId xmlns:a16="http://schemas.microsoft.com/office/drawing/2014/main" id="{ADBFB15C-F288-43E6-9694-32A5A1A72F1D}"/>
              </a:ext>
            </a:extLst>
          </p:cNvPr>
          <p:cNvSpPr txBox="1">
            <a:spLocks noChangeArrowheads="1"/>
          </p:cNvSpPr>
          <p:nvPr/>
        </p:nvSpPr>
        <p:spPr bwMode="auto">
          <a:xfrm>
            <a:off x="654050" y="4048125"/>
            <a:ext cx="8143875" cy="2289175"/>
          </a:xfrm>
          <a:prstGeom prst="rect">
            <a:avLst/>
          </a:prstGeom>
          <a:solidFill>
            <a:srgbClr val="FFF5CC"/>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B71D0D"/>
                </a:solidFill>
                <a:latin typeface="Arial Narrow" panose="020B0606020202030204" pitchFamily="34" charset="0"/>
              </a:rPr>
              <a:t>STD2A - Sciences et technologies du design et des arts appliqués</a:t>
            </a:r>
          </a:p>
          <a:p>
            <a:pPr eaLnBrk="1" hangingPunct="1">
              <a:buClrTx/>
              <a:buFontTx/>
              <a:buNone/>
            </a:pPr>
            <a:r>
              <a:rPr lang="fr-FR" altLang="fr-FR" sz="2000" b="1">
                <a:solidFill>
                  <a:srgbClr val="A9C000"/>
                </a:solidFill>
                <a:latin typeface="Arial Narrow" panose="020B0606020202030204" pitchFamily="34" charset="0"/>
              </a:rPr>
              <a:t>Pour qui ? </a:t>
            </a:r>
            <a:r>
              <a:rPr lang="fr-FR" altLang="fr-FR" sz="2000">
                <a:solidFill>
                  <a:srgbClr val="595959"/>
                </a:solidFill>
                <a:latin typeface="Arial Narrow" panose="020B0606020202030204" pitchFamily="34" charset="0"/>
              </a:rPr>
              <a:t>Pour les applications de l’art (graphisme, mode, design…) et la conception- réalisation objets ou espaces. </a:t>
            </a:r>
            <a:r>
              <a:rPr lang="fr-FR" altLang="fr-FR" sz="2000" b="1">
                <a:solidFill>
                  <a:srgbClr val="A9C000"/>
                </a:solidFill>
                <a:latin typeface="Arial Narrow" panose="020B0606020202030204" pitchFamily="34" charset="0"/>
              </a:rPr>
              <a:t>Au programme. </a:t>
            </a:r>
            <a:r>
              <a:rPr lang="fr-FR" altLang="fr-FR" sz="2000">
                <a:solidFill>
                  <a:srgbClr val="595959"/>
                </a:solidFill>
                <a:latin typeface="Arial Narrow" panose="020B0606020202030204" pitchFamily="34" charset="0"/>
              </a:rPr>
              <a:t>Enseignements généraux (français, langues, histoire-géo, maths, physique-chimie…), Design et arts appliqués (mouvements artistiques, démarche créative, modes de représentation et matériaux). </a:t>
            </a:r>
            <a:r>
              <a:rPr lang="fr-FR" altLang="fr-FR" sz="2000" b="1">
                <a:solidFill>
                  <a:srgbClr val="A9C000"/>
                </a:solidFill>
                <a:latin typeface="Arial Narrow" panose="020B0606020202030204" pitchFamily="34" charset="0"/>
              </a:rPr>
              <a:t>Et après ? </a:t>
            </a:r>
            <a:r>
              <a:rPr lang="fr-FR" altLang="fr-FR" sz="2000">
                <a:solidFill>
                  <a:srgbClr val="595959"/>
                </a:solidFill>
                <a:latin typeface="Arial Narrow" panose="020B0606020202030204" pitchFamily="34" charset="0"/>
              </a:rPr>
              <a:t>Principalement préparation des BTS arts appliqués ou des DMA (diplôme des métiers d’art); nombreuses poursuites d ’études. </a:t>
            </a:r>
          </a:p>
        </p:txBody>
      </p:sp>
      <p:sp>
        <p:nvSpPr>
          <p:cNvPr id="53251" name="Rectangle 3">
            <a:extLst>
              <a:ext uri="{FF2B5EF4-FFF2-40B4-BE49-F238E27FC236}">
                <a16:creationId xmlns:a16="http://schemas.microsoft.com/office/drawing/2014/main" id="{175CF50B-B80D-4AAC-A79A-A80C44186C4A}"/>
              </a:ext>
            </a:extLst>
          </p:cNvPr>
          <p:cNvSpPr>
            <a:spLocks noChangeArrowheads="1"/>
          </p:cNvSpPr>
          <p:nvPr/>
        </p:nvSpPr>
        <p:spPr bwMode="auto">
          <a:xfrm>
            <a:off x="654050" y="1062038"/>
            <a:ext cx="8143875" cy="2654300"/>
          </a:xfrm>
          <a:prstGeom prst="rect">
            <a:avLst/>
          </a:prstGeom>
          <a:solidFill>
            <a:srgbClr val="EEECE1"/>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B71D0D"/>
                </a:solidFill>
                <a:latin typeface="Arial Narrow" panose="020B0606020202030204" pitchFamily="34" charset="0"/>
              </a:rPr>
              <a:t>STI2D - Sciences et technologies de l’industrie et du développement durable</a:t>
            </a:r>
          </a:p>
          <a:p>
            <a:pPr eaLnBrk="1" hangingPunct="1">
              <a:buClrTx/>
              <a:buFontTx/>
              <a:buNone/>
            </a:pPr>
            <a:r>
              <a:rPr lang="fr-FR" altLang="fr-FR" sz="2000" b="1">
                <a:solidFill>
                  <a:srgbClr val="A9C000"/>
                </a:solidFill>
                <a:latin typeface="Arial Narrow" panose="020B0606020202030204" pitchFamily="34" charset="0"/>
              </a:rPr>
              <a:t>Pour qui ? </a:t>
            </a:r>
            <a:r>
              <a:rPr lang="fr-FR" altLang="fr-FR" sz="2000">
                <a:solidFill>
                  <a:srgbClr val="595959"/>
                </a:solidFill>
                <a:latin typeface="Arial Narrow" panose="020B0606020202030204" pitchFamily="34" charset="0"/>
              </a:rPr>
              <a:t>Pour comprendre les systèmes techniques et concevoir de nouveaux produits. </a:t>
            </a:r>
            <a:r>
              <a:rPr lang="fr-FR" altLang="fr-FR" sz="2000" b="1">
                <a:solidFill>
                  <a:srgbClr val="A9C000"/>
                </a:solidFill>
                <a:latin typeface="Arial Narrow" panose="020B0606020202030204" pitchFamily="34" charset="0"/>
              </a:rPr>
              <a:t>Au programme. </a:t>
            </a:r>
            <a:r>
              <a:rPr lang="fr-FR" altLang="fr-FR" sz="2000">
                <a:solidFill>
                  <a:srgbClr val="595959"/>
                </a:solidFill>
                <a:latin typeface="Arial Narrow" panose="020B0606020202030204" pitchFamily="34" charset="0"/>
              </a:rPr>
              <a:t>Enseignements techno. transversaux et 4 spécialités : énergie et environnement ; systèmes d’information et numérique, architecture et construction, innovation techno. et éco conception. Maths et physique-chimie industrielles. Développement durable axe majeur. </a:t>
            </a:r>
            <a:r>
              <a:rPr lang="fr-FR" altLang="fr-FR" sz="2000" b="1">
                <a:solidFill>
                  <a:srgbClr val="A9C000"/>
                </a:solidFill>
                <a:latin typeface="Arial Narrow" panose="020B0606020202030204" pitchFamily="34" charset="0"/>
              </a:rPr>
              <a:t>Et après ? </a:t>
            </a:r>
            <a:r>
              <a:rPr lang="fr-FR" altLang="fr-FR" sz="2000">
                <a:solidFill>
                  <a:srgbClr val="595959"/>
                </a:solidFill>
                <a:latin typeface="Arial Narrow" panose="020B0606020202030204" pitchFamily="34" charset="0"/>
              </a:rPr>
              <a:t>Études sup. industrielles énergie, maintenance, électronique, informatique industrielle, mécanique…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273" name="Text Box 1">
            <a:extLst>
              <a:ext uri="{FF2B5EF4-FFF2-40B4-BE49-F238E27FC236}">
                <a16:creationId xmlns:a16="http://schemas.microsoft.com/office/drawing/2014/main" id="{72E0F016-6A45-46A8-B37C-062BDF138549}"/>
              </a:ext>
            </a:extLst>
          </p:cNvPr>
          <p:cNvSpPr txBox="1">
            <a:spLocks noChangeArrowheads="1"/>
          </p:cNvSpPr>
          <p:nvPr/>
        </p:nvSpPr>
        <p:spPr bwMode="auto">
          <a:xfrm>
            <a:off x="2357438" y="188913"/>
            <a:ext cx="6572250" cy="484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Arial Bold" charset="0"/>
                <a:cs typeface="Arial Bold" charset="0"/>
              </a:rPr>
              <a:t>Les bacs technologiques</a:t>
            </a:r>
          </a:p>
        </p:txBody>
      </p:sp>
      <p:sp>
        <p:nvSpPr>
          <p:cNvPr id="54274" name="Text Box 2">
            <a:extLst>
              <a:ext uri="{FF2B5EF4-FFF2-40B4-BE49-F238E27FC236}">
                <a16:creationId xmlns:a16="http://schemas.microsoft.com/office/drawing/2014/main" id="{495BDD5A-7795-4F4F-8F12-40E36C31CF9F}"/>
              </a:ext>
            </a:extLst>
          </p:cNvPr>
          <p:cNvSpPr txBox="1">
            <a:spLocks noChangeArrowheads="1"/>
          </p:cNvSpPr>
          <p:nvPr/>
        </p:nvSpPr>
        <p:spPr bwMode="auto">
          <a:xfrm>
            <a:off x="781050" y="1055688"/>
            <a:ext cx="8142288" cy="1984375"/>
          </a:xfrm>
          <a:prstGeom prst="rect">
            <a:avLst/>
          </a:prstGeom>
          <a:solidFill>
            <a:srgbClr val="F3FF97"/>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B71D0D"/>
                </a:solidFill>
                <a:latin typeface="Arial Narrow" panose="020B0606020202030204" pitchFamily="34" charset="0"/>
              </a:rPr>
              <a:t>STL - Sciences et technologies de laboratoire</a:t>
            </a:r>
          </a:p>
          <a:p>
            <a:pPr eaLnBrk="1" hangingPunct="1">
              <a:buClrTx/>
              <a:buFontTx/>
              <a:buNone/>
            </a:pPr>
            <a:r>
              <a:rPr lang="fr-FR" altLang="fr-FR" sz="2000" b="1">
                <a:solidFill>
                  <a:srgbClr val="0070C0"/>
                </a:solidFill>
                <a:latin typeface="Arial Narrow" panose="020B0606020202030204" pitchFamily="34" charset="0"/>
              </a:rPr>
              <a:t>Pour qui ? </a:t>
            </a:r>
            <a:r>
              <a:rPr lang="fr-FR" altLang="fr-FR" sz="2000">
                <a:solidFill>
                  <a:srgbClr val="595959"/>
                </a:solidFill>
                <a:latin typeface="Arial Narrow" panose="020B0606020202030204" pitchFamily="34" charset="0"/>
              </a:rPr>
              <a:t>Pour les manipulations en laboratoire et l’étude des produits de la santé, de l’environnement, des bio-industries, de la chimie… </a:t>
            </a:r>
            <a:r>
              <a:rPr lang="fr-FR" altLang="fr-FR" sz="2000" b="1">
                <a:solidFill>
                  <a:srgbClr val="267CF2"/>
                </a:solidFill>
                <a:latin typeface="Arial Narrow" panose="020B0606020202030204" pitchFamily="34" charset="0"/>
              </a:rPr>
              <a:t>Au programme. </a:t>
            </a:r>
            <a:r>
              <a:rPr lang="fr-FR" altLang="fr-FR" sz="2000">
                <a:solidFill>
                  <a:srgbClr val="595959"/>
                </a:solidFill>
                <a:latin typeface="Arial Narrow" panose="020B0606020202030204" pitchFamily="34" charset="0"/>
              </a:rPr>
              <a:t>Maths, physique-chimie, biologie, biochimie et science du vivant prépondérantes. Nombreux TP en laboratoire. Spécialité : Biotechnologies ou Sciences physiques et chimiques. </a:t>
            </a:r>
            <a:r>
              <a:rPr lang="fr-FR" altLang="fr-FR" sz="2000" b="1">
                <a:solidFill>
                  <a:srgbClr val="0070C0"/>
                </a:solidFill>
                <a:latin typeface="Arial Narrow" panose="020B0606020202030204" pitchFamily="34" charset="0"/>
              </a:rPr>
              <a:t>Et après ? </a:t>
            </a:r>
            <a:r>
              <a:rPr lang="fr-FR" altLang="fr-FR" sz="2000">
                <a:solidFill>
                  <a:srgbClr val="595959"/>
                </a:solidFill>
                <a:latin typeface="Arial Narrow" panose="020B0606020202030204" pitchFamily="34" charset="0"/>
              </a:rPr>
              <a:t>Études en physique, chimie, biologie, ou domaines du paramédical.</a:t>
            </a:r>
          </a:p>
        </p:txBody>
      </p:sp>
      <p:sp>
        <p:nvSpPr>
          <p:cNvPr id="54275" name="Text Box 3">
            <a:extLst>
              <a:ext uri="{FF2B5EF4-FFF2-40B4-BE49-F238E27FC236}">
                <a16:creationId xmlns:a16="http://schemas.microsoft.com/office/drawing/2014/main" id="{66030800-1BCF-4F06-98A9-7FFA67741B71}"/>
              </a:ext>
            </a:extLst>
          </p:cNvPr>
          <p:cNvSpPr txBox="1">
            <a:spLocks noChangeArrowheads="1"/>
          </p:cNvSpPr>
          <p:nvPr/>
        </p:nvSpPr>
        <p:spPr bwMode="auto">
          <a:xfrm>
            <a:off x="781050" y="3529013"/>
            <a:ext cx="8142288" cy="2289175"/>
          </a:xfrm>
          <a:prstGeom prst="rect">
            <a:avLst/>
          </a:prstGeom>
          <a:solidFill>
            <a:srgbClr val="FFF5CC"/>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B80868"/>
                </a:solidFill>
                <a:latin typeface="Arial Narrow" panose="020B0606020202030204" pitchFamily="34" charset="0"/>
              </a:rPr>
              <a:t>ST2S - Sciences et technologies de la santé et du social</a:t>
            </a:r>
          </a:p>
          <a:p>
            <a:pPr eaLnBrk="1" hangingPunct="1">
              <a:buClrTx/>
              <a:buFontTx/>
              <a:buNone/>
            </a:pPr>
            <a:r>
              <a:rPr lang="fr-FR" altLang="fr-FR" sz="2000" b="1">
                <a:solidFill>
                  <a:srgbClr val="A9C000"/>
                </a:solidFill>
                <a:latin typeface="Arial Narrow" panose="020B0606020202030204" pitchFamily="34" charset="0"/>
              </a:rPr>
              <a:t>Pour qui ? </a:t>
            </a:r>
            <a:r>
              <a:rPr lang="fr-FR" altLang="fr-FR" sz="2000">
                <a:solidFill>
                  <a:srgbClr val="595959"/>
                </a:solidFill>
                <a:latin typeface="Arial Narrow" panose="020B0606020202030204" pitchFamily="34" charset="0"/>
              </a:rPr>
              <a:t>Pour les élèves intéressés par les relations humaines et le travail dans le domaine social ou paramédical. </a:t>
            </a:r>
            <a:r>
              <a:rPr lang="fr-FR" altLang="fr-FR" sz="2000" b="1">
                <a:solidFill>
                  <a:srgbClr val="A9C000"/>
                </a:solidFill>
                <a:latin typeface="Arial Narrow" panose="020B0606020202030204" pitchFamily="34" charset="0"/>
              </a:rPr>
              <a:t>Au programme</a:t>
            </a:r>
            <a:r>
              <a:rPr lang="fr-FR" altLang="fr-FR" sz="2000" b="1">
                <a:solidFill>
                  <a:srgbClr val="595959"/>
                </a:solidFill>
                <a:latin typeface="Arial Narrow" panose="020B0606020202030204" pitchFamily="34" charset="0"/>
              </a:rPr>
              <a:t>. </a:t>
            </a:r>
            <a:r>
              <a:rPr lang="fr-FR" altLang="fr-FR" sz="2000">
                <a:solidFill>
                  <a:srgbClr val="595959"/>
                </a:solidFill>
                <a:latin typeface="Arial Narrow" panose="020B0606020202030204" pitchFamily="34" charset="0"/>
              </a:rPr>
              <a:t>La biologie et la physiopathologie humaines (grandes fonctions, maladies, prévention et traitement), sciences et techniques sanitaires et sociales (connaissance d’une population, étude des faits sociaux et des  problèmes de santé…). Et aussi : français, histoire-géo, sc. physiques et chimiques,  langues…</a:t>
            </a:r>
            <a:r>
              <a:rPr lang="fr-FR" altLang="fr-FR" sz="2000" b="1">
                <a:solidFill>
                  <a:srgbClr val="A9C000"/>
                </a:solidFill>
                <a:latin typeface="Arial Narrow" panose="020B0606020202030204" pitchFamily="34" charset="0"/>
              </a:rPr>
              <a:t>Et après ? </a:t>
            </a:r>
            <a:r>
              <a:rPr lang="fr-FR" altLang="fr-FR" sz="2000">
                <a:solidFill>
                  <a:srgbClr val="595959"/>
                </a:solidFill>
                <a:latin typeface="Arial Narrow" panose="020B0606020202030204" pitchFamily="34" charset="0"/>
              </a:rPr>
              <a:t>BTS et DUT ou école du paramédical et social.</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5297" name="Text Box 1">
            <a:extLst>
              <a:ext uri="{FF2B5EF4-FFF2-40B4-BE49-F238E27FC236}">
                <a16:creationId xmlns:a16="http://schemas.microsoft.com/office/drawing/2014/main" id="{8C48372B-B821-4EE7-8A20-2892716B50D2}"/>
              </a:ext>
            </a:extLst>
          </p:cNvPr>
          <p:cNvSpPr txBox="1">
            <a:spLocks noChangeArrowheads="1"/>
          </p:cNvSpPr>
          <p:nvPr/>
        </p:nvSpPr>
        <p:spPr bwMode="auto">
          <a:xfrm>
            <a:off x="677863" y="3662363"/>
            <a:ext cx="8142287" cy="2593975"/>
          </a:xfrm>
          <a:prstGeom prst="rect">
            <a:avLst/>
          </a:prstGeom>
          <a:solidFill>
            <a:srgbClr val="FEFFF7"/>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B71D0D"/>
                </a:solidFill>
                <a:latin typeface="Arial Narrow" panose="020B0606020202030204" pitchFamily="34" charset="0"/>
              </a:rPr>
              <a:t>STAV - Sciences et technologies de l’agronomie et du vivant </a:t>
            </a:r>
          </a:p>
          <a:p>
            <a:pPr eaLnBrk="1" hangingPunct="1">
              <a:buClrTx/>
              <a:buFontTx/>
              <a:buNone/>
            </a:pPr>
            <a:r>
              <a:rPr lang="fr-FR" altLang="fr-FR" sz="2000" b="1">
                <a:solidFill>
                  <a:srgbClr val="3366FF"/>
                </a:solidFill>
                <a:latin typeface="Arial Narrow" panose="020B0606020202030204" pitchFamily="34" charset="0"/>
              </a:rPr>
              <a:t>Pour qui ? </a:t>
            </a:r>
            <a:r>
              <a:rPr lang="fr-FR" altLang="fr-FR" sz="2000">
                <a:solidFill>
                  <a:srgbClr val="595959"/>
                </a:solidFill>
                <a:latin typeface="Arial Narrow" panose="020B0606020202030204" pitchFamily="34" charset="0"/>
              </a:rPr>
              <a:t>Pour les élèves de lycée agricole attirés par la biologie, l’agriculture et l’environnement. </a:t>
            </a:r>
            <a:r>
              <a:rPr lang="fr-FR" altLang="fr-FR" sz="2000" b="1">
                <a:solidFill>
                  <a:srgbClr val="3366FF"/>
                </a:solidFill>
                <a:latin typeface="Arial Narrow" panose="020B0606020202030204" pitchFamily="34" charset="0"/>
              </a:rPr>
              <a:t>Au programme. </a:t>
            </a:r>
            <a:r>
              <a:rPr lang="fr-FR" altLang="fr-FR" sz="2000">
                <a:solidFill>
                  <a:srgbClr val="595959"/>
                </a:solidFill>
                <a:latin typeface="Arial Narrow" panose="020B0606020202030204" pitchFamily="34" charset="0"/>
              </a:rPr>
              <a:t>Culture scientifique, technologique et spécifique à l’enseignement agricole : biologie-écologie, physique-chimie, maths, sciences éco, sociales et de gestion, sciences et techniques agronomiques. </a:t>
            </a:r>
            <a:r>
              <a:rPr lang="fr-FR" altLang="fr-FR" sz="2000" b="1">
                <a:solidFill>
                  <a:srgbClr val="267CF2"/>
                </a:solidFill>
                <a:latin typeface="Arial Narrow" panose="020B0606020202030204" pitchFamily="34" charset="0"/>
              </a:rPr>
              <a:t>8 semaines de stages. </a:t>
            </a:r>
            <a:r>
              <a:rPr lang="fr-FR" altLang="fr-FR" sz="2000">
                <a:solidFill>
                  <a:srgbClr val="595959"/>
                </a:solidFill>
                <a:latin typeface="Arial Narrow" panose="020B0606020202030204" pitchFamily="34" charset="0"/>
              </a:rPr>
              <a:t>Chaque lycée est libre de proposer des espaces d’initiative locale : transformation des produits alimentaires, valorisation des espaces…</a:t>
            </a:r>
            <a:r>
              <a:rPr lang="fr-FR" altLang="fr-FR" sz="2000" b="1">
                <a:solidFill>
                  <a:srgbClr val="267CF2"/>
                </a:solidFill>
                <a:latin typeface="Arial Narrow" panose="020B0606020202030204" pitchFamily="34" charset="0"/>
              </a:rPr>
              <a:t>. Et après ? </a:t>
            </a:r>
            <a:r>
              <a:rPr lang="fr-FR" altLang="fr-FR" sz="2000">
                <a:solidFill>
                  <a:srgbClr val="595959"/>
                </a:solidFill>
                <a:latin typeface="Arial Narrow" panose="020B0606020202030204" pitchFamily="34" charset="0"/>
              </a:rPr>
              <a:t>poursuite d’études en agriculture, agroalimentaire, environnement...</a:t>
            </a:r>
          </a:p>
        </p:txBody>
      </p:sp>
      <p:sp>
        <p:nvSpPr>
          <p:cNvPr id="55298" name="Rectangle 2">
            <a:extLst>
              <a:ext uri="{FF2B5EF4-FFF2-40B4-BE49-F238E27FC236}">
                <a16:creationId xmlns:a16="http://schemas.microsoft.com/office/drawing/2014/main" id="{92151EA3-9ACE-4017-85C4-8D6F1CE40BA5}"/>
              </a:ext>
            </a:extLst>
          </p:cNvPr>
          <p:cNvSpPr>
            <a:spLocks noChangeArrowheads="1"/>
          </p:cNvSpPr>
          <p:nvPr/>
        </p:nvSpPr>
        <p:spPr bwMode="auto">
          <a:xfrm>
            <a:off x="677863" y="1200150"/>
            <a:ext cx="8142287" cy="2289175"/>
          </a:xfrm>
          <a:prstGeom prst="rect">
            <a:avLst/>
          </a:prstGeom>
          <a:solidFill>
            <a:srgbClr val="E8E8E8"/>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400" b="1">
                <a:solidFill>
                  <a:srgbClr val="B71D0D"/>
                </a:solidFill>
                <a:latin typeface="Arial Narrow" panose="020B0606020202030204" pitchFamily="34" charset="0"/>
              </a:rPr>
              <a:t>STMG - Sciences et technologies du management et de la gestion</a:t>
            </a:r>
          </a:p>
          <a:p>
            <a:pPr eaLnBrk="1" hangingPunct="1">
              <a:buClrTx/>
              <a:buFontTx/>
              <a:buNone/>
            </a:pPr>
            <a:r>
              <a:rPr lang="fr-FR" altLang="fr-FR" sz="2000" b="1">
                <a:solidFill>
                  <a:srgbClr val="A9C000"/>
                </a:solidFill>
                <a:latin typeface="Arial Narrow" panose="020B0606020202030204" pitchFamily="34" charset="0"/>
              </a:rPr>
              <a:t>Pour qui ? </a:t>
            </a:r>
            <a:r>
              <a:rPr lang="fr-FR" altLang="fr-FR" sz="2000">
                <a:solidFill>
                  <a:srgbClr val="595959"/>
                </a:solidFill>
                <a:latin typeface="Arial Narrow" panose="020B0606020202030204" pitchFamily="34" charset="0"/>
              </a:rPr>
              <a:t>Pour les élèves intéressés par le fonctionnement des organisations et leur gestion, les relations au travail. </a:t>
            </a:r>
            <a:r>
              <a:rPr lang="fr-FR" altLang="fr-FR" sz="2000" b="1">
                <a:solidFill>
                  <a:srgbClr val="A9C000"/>
                </a:solidFill>
                <a:latin typeface="Arial Narrow" panose="020B0606020202030204" pitchFamily="34" charset="0"/>
              </a:rPr>
              <a:t>Au programme. </a:t>
            </a:r>
            <a:r>
              <a:rPr lang="fr-FR" altLang="fr-FR" sz="2000">
                <a:solidFill>
                  <a:srgbClr val="595959"/>
                </a:solidFill>
                <a:latin typeface="Arial Narrow" panose="020B0606020202030204" pitchFamily="34" charset="0"/>
              </a:rPr>
              <a:t>Sc. de gestion, éco-droit et management des organisations prédominants, articulés avec une spécialité (gestion et finance ; systèmes d’information de gestion ; ressources humaines et communication ; marketing). </a:t>
            </a:r>
            <a:r>
              <a:rPr lang="fr-FR" altLang="fr-FR" sz="2000" b="1">
                <a:solidFill>
                  <a:srgbClr val="A9C000"/>
                </a:solidFill>
                <a:latin typeface="Arial Narrow" panose="020B0606020202030204" pitchFamily="34" charset="0"/>
              </a:rPr>
              <a:t>Et après ? </a:t>
            </a:r>
            <a:r>
              <a:rPr lang="fr-FR" altLang="fr-FR" sz="2000">
                <a:solidFill>
                  <a:srgbClr val="595959"/>
                </a:solidFill>
                <a:latin typeface="Arial Narrow" panose="020B0606020202030204" pitchFamily="34" charset="0"/>
              </a:rPr>
              <a:t>Études supérieures en commerce, gestion, communication des entreprises, assistance de direction, communication, tourisme.</a:t>
            </a:r>
          </a:p>
        </p:txBody>
      </p:sp>
      <p:sp>
        <p:nvSpPr>
          <p:cNvPr id="55299" name="Text Box 3">
            <a:extLst>
              <a:ext uri="{FF2B5EF4-FFF2-40B4-BE49-F238E27FC236}">
                <a16:creationId xmlns:a16="http://schemas.microsoft.com/office/drawing/2014/main" id="{4355012C-46B8-4B87-BA58-B71AE8AE5847}"/>
              </a:ext>
            </a:extLst>
          </p:cNvPr>
          <p:cNvSpPr txBox="1">
            <a:spLocks noChangeArrowheads="1"/>
          </p:cNvSpPr>
          <p:nvPr/>
        </p:nvSpPr>
        <p:spPr bwMode="auto">
          <a:xfrm>
            <a:off x="2357438" y="188913"/>
            <a:ext cx="6572250" cy="484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Arial Bold" charset="0"/>
                <a:cs typeface="Arial Bold" charset="0"/>
              </a:rPr>
              <a:t>Les bacs technologiques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6321" name="Text Box 1">
            <a:extLst>
              <a:ext uri="{FF2B5EF4-FFF2-40B4-BE49-F238E27FC236}">
                <a16:creationId xmlns:a16="http://schemas.microsoft.com/office/drawing/2014/main" id="{4AA205CF-9AF5-44C7-98EC-D3111FDFC2E2}"/>
              </a:ext>
            </a:extLst>
          </p:cNvPr>
          <p:cNvSpPr txBox="1">
            <a:spLocks noChangeArrowheads="1"/>
          </p:cNvSpPr>
          <p:nvPr/>
        </p:nvSpPr>
        <p:spPr bwMode="auto">
          <a:xfrm>
            <a:off x="2357438" y="188913"/>
            <a:ext cx="6572250" cy="484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Arial Bold" charset="0"/>
                <a:cs typeface="Arial Bold" charset="0"/>
              </a:rPr>
              <a:t>Les bacs technologiques</a:t>
            </a:r>
          </a:p>
        </p:txBody>
      </p:sp>
      <p:sp>
        <p:nvSpPr>
          <p:cNvPr id="56322" name="Text Box 2">
            <a:extLst>
              <a:ext uri="{FF2B5EF4-FFF2-40B4-BE49-F238E27FC236}">
                <a16:creationId xmlns:a16="http://schemas.microsoft.com/office/drawing/2014/main" id="{6C37AB6F-A34C-4528-BAA1-9FFC7D0D30ED}"/>
              </a:ext>
            </a:extLst>
          </p:cNvPr>
          <p:cNvSpPr txBox="1">
            <a:spLocks noChangeArrowheads="1"/>
          </p:cNvSpPr>
          <p:nvPr/>
        </p:nvSpPr>
        <p:spPr bwMode="auto">
          <a:xfrm>
            <a:off x="654050" y="3786188"/>
            <a:ext cx="8143875" cy="2578100"/>
          </a:xfrm>
          <a:prstGeom prst="rect">
            <a:avLst/>
          </a:prstGeom>
          <a:solidFill>
            <a:srgbClr val="DCE6F2"/>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300" b="1">
                <a:solidFill>
                  <a:srgbClr val="B71D0D"/>
                </a:solidFill>
                <a:latin typeface="Arial Narrow" panose="020B0606020202030204" pitchFamily="34" charset="0"/>
              </a:rPr>
              <a:t>STHR - Sciences et technologies de l’hôtellerie et de la restauration</a:t>
            </a:r>
          </a:p>
          <a:p>
            <a:pPr eaLnBrk="1" hangingPunct="1">
              <a:buClrTx/>
              <a:buFontTx/>
              <a:buNone/>
            </a:pPr>
            <a:r>
              <a:rPr lang="fr-FR" altLang="fr-FR" sz="2000" b="1">
                <a:solidFill>
                  <a:srgbClr val="3366FF"/>
                </a:solidFill>
                <a:latin typeface="Arial Narrow" panose="020B0606020202030204" pitchFamily="34" charset="0"/>
              </a:rPr>
              <a:t>Pour qui ? </a:t>
            </a:r>
            <a:r>
              <a:rPr lang="fr-FR" altLang="fr-FR" sz="2000">
                <a:solidFill>
                  <a:srgbClr val="595959"/>
                </a:solidFill>
                <a:latin typeface="Arial Narrow" panose="020B0606020202030204" pitchFamily="34" charset="0"/>
              </a:rPr>
              <a:t>Se prépare après une </a:t>
            </a:r>
            <a:r>
              <a:rPr lang="fr-FR" altLang="fr-FR" sz="2000" b="1">
                <a:solidFill>
                  <a:srgbClr val="4A452A"/>
                </a:solidFill>
                <a:latin typeface="Arial Narrow" panose="020B0606020202030204" pitchFamily="34" charset="0"/>
              </a:rPr>
              <a:t>2</a:t>
            </a:r>
            <a:r>
              <a:rPr lang="fr-FR" altLang="fr-FR" sz="2000" b="1" baseline="30000">
                <a:solidFill>
                  <a:srgbClr val="4A452A"/>
                </a:solidFill>
                <a:latin typeface="Arial Narrow" panose="020B0606020202030204" pitchFamily="34" charset="0"/>
              </a:rPr>
              <a:t>de</a:t>
            </a:r>
            <a:r>
              <a:rPr lang="fr-FR" altLang="fr-FR" sz="2000" b="1">
                <a:solidFill>
                  <a:srgbClr val="4A452A"/>
                </a:solidFill>
                <a:latin typeface="Arial Narrow" panose="020B0606020202030204" pitchFamily="34" charset="0"/>
              </a:rPr>
              <a:t> spécifique, </a:t>
            </a:r>
            <a:r>
              <a:rPr lang="fr-FR" altLang="fr-FR" sz="2000">
                <a:solidFill>
                  <a:srgbClr val="595959"/>
                </a:solidFill>
                <a:latin typeface="Arial Narrow" panose="020B0606020202030204" pitchFamily="34" charset="0"/>
              </a:rPr>
              <a:t>mais une rénovation favorise l’entrée après une 2</a:t>
            </a:r>
            <a:r>
              <a:rPr lang="fr-FR" altLang="fr-FR" sz="2000" baseline="30000">
                <a:solidFill>
                  <a:srgbClr val="595959"/>
                </a:solidFill>
                <a:latin typeface="Arial Narrow" panose="020B0606020202030204" pitchFamily="34" charset="0"/>
              </a:rPr>
              <a:t>de</a:t>
            </a:r>
            <a:r>
              <a:rPr lang="fr-FR" altLang="fr-FR" sz="2000">
                <a:solidFill>
                  <a:srgbClr val="595959"/>
                </a:solidFill>
                <a:latin typeface="Arial Narrow" panose="020B0606020202030204" pitchFamily="34" charset="0"/>
              </a:rPr>
              <a:t> générale et techno.</a:t>
            </a:r>
            <a:r>
              <a:rPr lang="fr-FR" altLang="fr-FR" sz="2000">
                <a:latin typeface="Arial Narrow" panose="020B0606020202030204" pitchFamily="34" charset="0"/>
              </a:rPr>
              <a:t> </a:t>
            </a:r>
            <a:r>
              <a:rPr lang="fr-FR" altLang="fr-FR" sz="2000" b="1">
                <a:solidFill>
                  <a:srgbClr val="267CF2"/>
                </a:solidFill>
                <a:latin typeface="Arial Narrow" panose="020B0606020202030204" pitchFamily="34" charset="0"/>
              </a:rPr>
              <a:t>Au programme. </a:t>
            </a:r>
            <a:r>
              <a:rPr lang="fr-FR" altLang="fr-FR" sz="2000">
                <a:solidFill>
                  <a:srgbClr val="595959"/>
                </a:solidFill>
                <a:latin typeface="Arial Narrow" panose="020B0606020202030204" pitchFamily="34" charset="0"/>
              </a:rPr>
              <a:t>Éco. et gestion hôtelière, sc. et techno des services, sc. et techno culinaires, enseignement scientifique alimentation-environnement, enseignement techno en langue vivante, maths, langues vivantes, sciences, français, histoire-géo…</a:t>
            </a:r>
            <a:r>
              <a:rPr lang="fr-FR" altLang="fr-FR" sz="2000">
                <a:latin typeface="Arial Narrow" panose="020B0606020202030204" pitchFamily="34" charset="0"/>
              </a:rPr>
              <a:t> </a:t>
            </a:r>
            <a:r>
              <a:rPr lang="fr-FR" altLang="fr-FR" sz="2000" b="1">
                <a:solidFill>
                  <a:srgbClr val="267CF2"/>
                </a:solidFill>
                <a:latin typeface="Arial Narrow" panose="020B0606020202030204" pitchFamily="34" charset="0"/>
              </a:rPr>
              <a:t>Et après ? </a:t>
            </a:r>
            <a:r>
              <a:rPr lang="fr-FR" altLang="fr-FR" sz="2000">
                <a:solidFill>
                  <a:srgbClr val="595959"/>
                </a:solidFill>
                <a:latin typeface="Arial Narrow" panose="020B0606020202030204" pitchFamily="34" charset="0"/>
              </a:rPr>
              <a:t>écoles d’hôtellerie restauration, tourisme, commerce et services, de la comptabilité et de la gestion des organisations, ou université, par exemple en licence de sc. et techn. de l’hôtellerie-restauration…</a:t>
            </a:r>
          </a:p>
        </p:txBody>
      </p:sp>
      <p:sp>
        <p:nvSpPr>
          <p:cNvPr id="56323" name="Rectangle 3">
            <a:extLst>
              <a:ext uri="{FF2B5EF4-FFF2-40B4-BE49-F238E27FC236}">
                <a16:creationId xmlns:a16="http://schemas.microsoft.com/office/drawing/2014/main" id="{A65B66C0-2D49-4BF5-A04A-0655A829A383}"/>
              </a:ext>
            </a:extLst>
          </p:cNvPr>
          <p:cNvSpPr>
            <a:spLocks noChangeArrowheads="1"/>
          </p:cNvSpPr>
          <p:nvPr/>
        </p:nvSpPr>
        <p:spPr bwMode="auto">
          <a:xfrm>
            <a:off x="723900" y="1039813"/>
            <a:ext cx="8143875" cy="2578100"/>
          </a:xfrm>
          <a:prstGeom prst="rect">
            <a:avLst/>
          </a:prstGeom>
          <a:solidFill>
            <a:srgbClr val="EBF1DE"/>
          </a:solidFill>
          <a:ln>
            <a:noFill/>
          </a:ln>
          <a:effectLst>
            <a:outerShdw dist="38160" dir="54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300" b="1">
                <a:solidFill>
                  <a:srgbClr val="B71D0D"/>
                </a:solidFill>
                <a:latin typeface="Arial Narrow" panose="020B0606020202030204" pitchFamily="34" charset="0"/>
              </a:rPr>
              <a:t>TMD - Techniques de la musique et de la danse</a:t>
            </a:r>
          </a:p>
          <a:p>
            <a:pPr eaLnBrk="1" hangingPunct="1">
              <a:buClrTx/>
              <a:buFontTx/>
              <a:buNone/>
            </a:pPr>
            <a:r>
              <a:rPr lang="fr-FR" altLang="fr-FR" sz="2000" b="1">
                <a:solidFill>
                  <a:srgbClr val="267CF2"/>
                </a:solidFill>
                <a:latin typeface="Arial Narrow" panose="020B0606020202030204" pitchFamily="34" charset="0"/>
              </a:rPr>
              <a:t>Pour qui ? </a:t>
            </a:r>
            <a:r>
              <a:rPr lang="fr-FR" altLang="fr-FR" sz="2000">
                <a:solidFill>
                  <a:srgbClr val="595959"/>
                </a:solidFill>
                <a:latin typeface="Arial Narrow" panose="020B0606020202030204" pitchFamily="34" charset="0"/>
              </a:rPr>
              <a:t>Après une </a:t>
            </a:r>
            <a:r>
              <a:rPr lang="fr-FR" altLang="fr-FR" sz="2000" b="1">
                <a:solidFill>
                  <a:srgbClr val="4A452A"/>
                </a:solidFill>
                <a:latin typeface="Arial Narrow" panose="020B0606020202030204" pitchFamily="34" charset="0"/>
              </a:rPr>
              <a:t>2</a:t>
            </a:r>
            <a:r>
              <a:rPr lang="fr-FR" altLang="fr-FR" sz="2000" b="1" baseline="30000">
                <a:solidFill>
                  <a:srgbClr val="4A452A"/>
                </a:solidFill>
                <a:latin typeface="Arial Narrow" panose="020B0606020202030204" pitchFamily="34" charset="0"/>
              </a:rPr>
              <a:t>de </a:t>
            </a:r>
            <a:r>
              <a:rPr lang="fr-FR" altLang="fr-FR" sz="2000" b="1">
                <a:solidFill>
                  <a:srgbClr val="4A452A"/>
                </a:solidFill>
                <a:latin typeface="Arial Narrow" panose="020B0606020202030204" pitchFamily="34" charset="0"/>
              </a:rPr>
              <a:t>spécifique </a:t>
            </a:r>
            <a:r>
              <a:rPr lang="fr-FR" altLang="fr-FR" sz="2000">
                <a:solidFill>
                  <a:srgbClr val="595959"/>
                </a:solidFill>
                <a:latin typeface="Arial Narrow" panose="020B0606020202030204" pitchFamily="34" charset="0"/>
              </a:rPr>
              <a:t>et avec pratique intensive de la danse ou d’un instrument ; être inscrit-e au conservatoire.</a:t>
            </a:r>
            <a:r>
              <a:rPr lang="fr-FR" altLang="fr-FR" sz="2000" b="1">
                <a:solidFill>
                  <a:srgbClr val="A9C000"/>
                </a:solidFill>
                <a:latin typeface="Arial Narrow" panose="020B0606020202030204" pitchFamily="34" charset="0"/>
              </a:rPr>
              <a:t> </a:t>
            </a:r>
            <a:r>
              <a:rPr lang="fr-FR" altLang="fr-FR" sz="2000" b="1">
                <a:solidFill>
                  <a:srgbClr val="0070C0"/>
                </a:solidFill>
                <a:latin typeface="Arial Narrow" panose="020B0606020202030204" pitchFamily="34" charset="0"/>
              </a:rPr>
              <a:t>Au programme </a:t>
            </a:r>
            <a:r>
              <a:rPr lang="fr-FR" altLang="fr-FR" sz="2000">
                <a:solidFill>
                  <a:srgbClr val="595959"/>
                </a:solidFill>
                <a:latin typeface="Arial Narrow" panose="020B0606020202030204" pitchFamily="34" charset="0"/>
              </a:rPr>
              <a:t>en 3 ans : « instrument » ou «danse » + enseignements généraux (français, langue étrangère, philo, histoire de l’art et des civilisations, maths et physique) et enseignements techno (le son, les amplificateurs, dynamique de la danse…). Cours de musique ou de danse au lycée et au conservatoire. </a:t>
            </a:r>
            <a:r>
              <a:rPr lang="fr-FR" altLang="fr-FR" sz="2000" b="1">
                <a:solidFill>
                  <a:srgbClr val="267CF2"/>
                </a:solidFill>
                <a:latin typeface="Arial Narrow" panose="020B0606020202030204" pitchFamily="34" charset="0"/>
              </a:rPr>
              <a:t>Et après ? </a:t>
            </a:r>
            <a:r>
              <a:rPr lang="fr-FR" altLang="fr-FR" sz="2000">
                <a:solidFill>
                  <a:srgbClr val="595959"/>
                </a:solidFill>
                <a:latin typeface="Arial Narrow" panose="020B0606020202030204" pitchFamily="34" charset="0"/>
              </a:rPr>
              <a:t>Études supérieures surtout au conservatoire (sur concours), plus rarement à l’université (musicologie, arts, scène).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7345" name="AutoShape 1">
            <a:extLst>
              <a:ext uri="{FF2B5EF4-FFF2-40B4-BE49-F238E27FC236}">
                <a16:creationId xmlns:a16="http://schemas.microsoft.com/office/drawing/2014/main" id="{BBEACA16-67CE-458B-8338-ED1722ED3068}"/>
              </a:ext>
            </a:extLst>
          </p:cNvPr>
          <p:cNvSpPr>
            <a:spLocks noChangeArrowheads="1"/>
          </p:cNvSpPr>
          <p:nvPr/>
        </p:nvSpPr>
        <p:spPr bwMode="auto">
          <a:xfrm>
            <a:off x="1039813" y="1630363"/>
            <a:ext cx="7866062" cy="4373562"/>
          </a:xfrm>
          <a:prstGeom prst="parallelogram">
            <a:avLst>
              <a:gd name="adj" fmla="val 24996"/>
            </a:avLst>
          </a:prstGeom>
          <a:solidFill>
            <a:srgbClr val="823634"/>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4000">
                <a:solidFill>
                  <a:srgbClr val="FFFFFF"/>
                </a:solidFill>
                <a:latin typeface="Calibri" panose="020F0502020204030204" pitchFamily="34" charset="0"/>
              </a:rPr>
              <a:t>Les procédures d’affectation</a:t>
            </a:r>
          </a:p>
          <a:p>
            <a:pPr algn="ctr" eaLnBrk="1" hangingPunct="1">
              <a:buClrTx/>
              <a:buFontTx/>
              <a:buNone/>
            </a:pPr>
            <a:endParaRPr lang="fr-FR" altLang="fr-FR" sz="4000">
              <a:solidFill>
                <a:srgbClr val="FFFFFF"/>
              </a:solidFill>
              <a:latin typeface="Calibri" panose="020F0502020204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8369" name="Rectangle 1">
            <a:extLst>
              <a:ext uri="{FF2B5EF4-FFF2-40B4-BE49-F238E27FC236}">
                <a16:creationId xmlns:a16="http://schemas.microsoft.com/office/drawing/2014/main" id="{11B131FC-13AA-41A8-9B88-4647C38761E6}"/>
              </a:ext>
            </a:extLst>
          </p:cNvPr>
          <p:cNvSpPr>
            <a:spLocks noChangeArrowheads="1"/>
          </p:cNvSpPr>
          <p:nvPr/>
        </p:nvSpPr>
        <p:spPr bwMode="auto">
          <a:xfrm>
            <a:off x="3157538" y="227013"/>
            <a:ext cx="56991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FFFFFF"/>
                </a:solidFill>
              </a:rPr>
              <a:t>Les grandes étapes de l’orientation en 3</a:t>
            </a:r>
            <a:r>
              <a:rPr lang="fr-FR" altLang="fr-FR" sz="2400" baseline="30000">
                <a:solidFill>
                  <a:srgbClr val="FFFFFF"/>
                </a:solidFill>
              </a:rPr>
              <a:t>e</a:t>
            </a:r>
          </a:p>
        </p:txBody>
      </p:sp>
      <p:sp>
        <p:nvSpPr>
          <p:cNvPr id="58370" name="Text Box 2">
            <a:extLst>
              <a:ext uri="{FF2B5EF4-FFF2-40B4-BE49-F238E27FC236}">
                <a16:creationId xmlns:a16="http://schemas.microsoft.com/office/drawing/2014/main" id="{14C3D994-C0C5-46B2-ACC4-96B882E11D71}"/>
              </a:ext>
            </a:extLst>
          </p:cNvPr>
          <p:cNvSpPr txBox="1">
            <a:spLocks noChangeArrowheads="1"/>
          </p:cNvSpPr>
          <p:nvPr/>
        </p:nvSpPr>
        <p:spPr bwMode="auto">
          <a:xfrm>
            <a:off x="484188" y="960438"/>
            <a:ext cx="8413750" cy="5456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200" b="1">
                <a:solidFill>
                  <a:srgbClr val="FF6600"/>
                </a:solidFill>
                <a:latin typeface="Calibri" panose="020F0502020204030204" pitchFamily="34" charset="0"/>
              </a:rPr>
              <a:t>1</a:t>
            </a:r>
            <a:r>
              <a:rPr lang="fr-FR" altLang="fr-FR" sz="2200" b="1" baseline="30000">
                <a:solidFill>
                  <a:srgbClr val="FF6600"/>
                </a:solidFill>
                <a:latin typeface="Calibri" panose="020F0502020204030204" pitchFamily="34" charset="0"/>
              </a:rPr>
              <a:t>er </a:t>
            </a:r>
            <a:r>
              <a:rPr lang="fr-FR" altLang="fr-FR" sz="2200" b="1">
                <a:solidFill>
                  <a:srgbClr val="FF6600"/>
                </a:solidFill>
                <a:latin typeface="Calibri" panose="020F0502020204030204" pitchFamily="34" charset="0"/>
              </a:rPr>
              <a:t>trimestre</a:t>
            </a:r>
          </a:p>
          <a:p>
            <a:pPr eaLnBrk="1" hangingPunct="1">
              <a:buClr>
                <a:srgbClr val="595959"/>
              </a:buClr>
              <a:buFont typeface="Arial" panose="020B0604020202020204" pitchFamily="34" charset="0"/>
              <a:buChar char="•"/>
            </a:pPr>
            <a:r>
              <a:rPr lang="fr-FR" altLang="fr-FR" sz="2200" b="1">
                <a:solidFill>
                  <a:srgbClr val="595959"/>
                </a:solidFill>
                <a:latin typeface="Calibri" panose="020F0502020204030204" pitchFamily="34" charset="0"/>
              </a:rPr>
              <a:t>Phase information initiale </a:t>
            </a:r>
          </a:p>
          <a:p>
            <a:pPr eaLnBrk="1" hangingPunct="1">
              <a:buClrTx/>
              <a:buFontTx/>
              <a:buNone/>
            </a:pPr>
            <a:r>
              <a:rPr lang="fr-FR" altLang="fr-FR" sz="2200" b="1">
                <a:solidFill>
                  <a:srgbClr val="FF6600"/>
                </a:solidFill>
                <a:latin typeface="Calibri" panose="020F0502020204030204" pitchFamily="34" charset="0"/>
              </a:rPr>
              <a:t>2</a:t>
            </a:r>
            <a:r>
              <a:rPr lang="fr-FR" altLang="fr-FR" sz="2200" b="1" baseline="30000">
                <a:solidFill>
                  <a:srgbClr val="FF6600"/>
                </a:solidFill>
                <a:latin typeface="Calibri" panose="020F0502020204030204" pitchFamily="34" charset="0"/>
              </a:rPr>
              <a:t>e</a:t>
            </a:r>
            <a:r>
              <a:rPr lang="fr-FR" altLang="fr-FR" sz="2200" b="1">
                <a:solidFill>
                  <a:srgbClr val="FF6600"/>
                </a:solidFill>
                <a:latin typeface="Calibri" panose="020F0502020204030204" pitchFamily="34" charset="0"/>
              </a:rPr>
              <a:t> trimestre</a:t>
            </a:r>
          </a:p>
          <a:p>
            <a:pPr eaLnBrk="1" hangingPunct="1">
              <a:buClrTx/>
              <a:buFontTx/>
              <a:buNone/>
            </a:pPr>
            <a:r>
              <a:rPr lang="fr-FR" altLang="fr-FR" sz="2200">
                <a:latin typeface="Calibri" panose="020F0502020204030204" pitchFamily="34" charset="0"/>
              </a:rPr>
              <a:t>Table ronde :</a:t>
            </a:r>
            <a:r>
              <a:rPr lang="fr-FR" altLang="fr-FR" sz="2200">
                <a:solidFill>
                  <a:srgbClr val="FF6600"/>
                </a:solidFill>
                <a:latin typeface="Calibri" panose="020F0502020204030204" pitchFamily="34" charset="0"/>
              </a:rPr>
              <a:t> </a:t>
            </a:r>
            <a:r>
              <a:rPr lang="fr-FR" altLang="fr-FR" sz="2200">
                <a:latin typeface="Calibri" panose="020F0502020204030204" pitchFamily="34" charset="0"/>
              </a:rPr>
              <a:t>entretien personnalisé avec  la principale, le professeur principal et la PsyEN .</a:t>
            </a:r>
          </a:p>
          <a:p>
            <a:pPr eaLnBrk="1" hangingPunct="1">
              <a:buClr>
                <a:srgbClr val="595959"/>
              </a:buClr>
              <a:buFont typeface="Arial" panose="020B0604020202020204" pitchFamily="34" charset="0"/>
              <a:buChar char="•"/>
            </a:pPr>
            <a:r>
              <a:rPr lang="fr-FR" altLang="fr-FR" sz="2200" b="1">
                <a:solidFill>
                  <a:srgbClr val="595959"/>
                </a:solidFill>
                <a:latin typeface="Calibri" panose="020F0502020204030204" pitchFamily="34" charset="0"/>
              </a:rPr>
              <a:t>Vœux provisoires sur la fiche d’orientation, suivi de l’avis du conseil de classe comme base de réflexion</a:t>
            </a:r>
          </a:p>
          <a:p>
            <a:pPr eaLnBrk="1" hangingPunct="1">
              <a:buClrTx/>
              <a:buFontTx/>
              <a:buNone/>
            </a:pPr>
            <a:r>
              <a:rPr lang="fr-FR" altLang="fr-FR" sz="2200" b="1">
                <a:solidFill>
                  <a:srgbClr val="FF6600"/>
                </a:solidFill>
                <a:latin typeface="Calibri" panose="020F0502020204030204" pitchFamily="34" charset="0"/>
              </a:rPr>
              <a:t>D’avril à mai </a:t>
            </a:r>
          </a:p>
          <a:p>
            <a:pPr eaLnBrk="1" hangingPunct="1">
              <a:buClr>
                <a:srgbClr val="595959"/>
              </a:buClr>
              <a:buFont typeface="Arial" panose="020B0604020202020204" pitchFamily="34" charset="0"/>
              <a:buChar char="•"/>
            </a:pPr>
            <a:r>
              <a:rPr lang="fr-FR" altLang="fr-FR" sz="2200" b="1">
                <a:solidFill>
                  <a:srgbClr val="595959"/>
                </a:solidFill>
                <a:latin typeface="Calibri" panose="020F0502020204030204" pitchFamily="34" charset="0"/>
              </a:rPr>
              <a:t>Choix définitif (plusieurs possibles) pour dossier de demande d’affectation (procédure informatique Affelnet)</a:t>
            </a:r>
          </a:p>
          <a:p>
            <a:pPr eaLnBrk="1" hangingPunct="1">
              <a:buClrTx/>
              <a:buFontTx/>
              <a:buNone/>
            </a:pPr>
            <a:r>
              <a:rPr lang="fr-FR" altLang="fr-FR" sz="2200" b="1">
                <a:solidFill>
                  <a:srgbClr val="FF6600"/>
                </a:solidFill>
                <a:latin typeface="Calibri" panose="020F0502020204030204" pitchFamily="34" charset="0"/>
              </a:rPr>
              <a:t>Juin</a:t>
            </a:r>
          </a:p>
          <a:p>
            <a:pPr eaLnBrk="1" hangingPunct="1">
              <a:buClrTx/>
              <a:buFontTx/>
              <a:buNone/>
            </a:pPr>
            <a:r>
              <a:rPr lang="fr-FR" altLang="fr-FR" sz="2200" b="1">
                <a:solidFill>
                  <a:srgbClr val="595959"/>
                </a:solidFill>
                <a:latin typeface="Calibri" panose="020F0502020204030204" pitchFamily="34" charset="0"/>
              </a:rPr>
              <a:t>Proposition d’orientation du conseil de classe du 3</a:t>
            </a:r>
            <a:r>
              <a:rPr lang="fr-FR" altLang="fr-FR" sz="2200" b="1" baseline="30000">
                <a:solidFill>
                  <a:srgbClr val="595959"/>
                </a:solidFill>
                <a:latin typeface="Calibri" panose="020F0502020204030204" pitchFamily="34" charset="0"/>
              </a:rPr>
              <a:t>e</a:t>
            </a:r>
            <a:r>
              <a:rPr lang="fr-FR" altLang="fr-FR" sz="2200" b="1">
                <a:solidFill>
                  <a:srgbClr val="595959"/>
                </a:solidFill>
                <a:latin typeface="Calibri" panose="020F0502020204030204" pitchFamily="34" charset="0"/>
              </a:rPr>
              <a:t> </a:t>
            </a:r>
          </a:p>
          <a:p>
            <a:pPr eaLnBrk="1" hangingPunct="1">
              <a:buClrTx/>
              <a:buFontTx/>
              <a:buNone/>
            </a:pPr>
            <a:r>
              <a:rPr lang="fr-FR" altLang="fr-FR" sz="2200" b="1">
                <a:solidFill>
                  <a:srgbClr val="595959"/>
                </a:solidFill>
                <a:latin typeface="Calibri" panose="020F0502020204030204" pitchFamily="34" charset="0"/>
              </a:rPr>
              <a:t>	</a:t>
            </a:r>
            <a:r>
              <a:rPr lang="fr-FR" altLang="fr-FR" sz="2200" b="1">
                <a:solidFill>
                  <a:srgbClr val="77933C"/>
                </a:solidFill>
                <a:latin typeface="Calibri" panose="020F0502020204030204" pitchFamily="34" charset="0"/>
              </a:rPr>
              <a:t>➜ </a:t>
            </a:r>
            <a:r>
              <a:rPr lang="fr-FR" altLang="fr-FR" sz="2200" b="1">
                <a:solidFill>
                  <a:srgbClr val="595959"/>
                </a:solidFill>
                <a:latin typeface="Calibri" panose="020F0502020204030204" pitchFamily="34" charset="0"/>
              </a:rPr>
              <a:t>Accord = validation et décision d’orientation</a:t>
            </a:r>
          </a:p>
          <a:p>
            <a:pPr eaLnBrk="1" hangingPunct="1">
              <a:buClrTx/>
              <a:buFontTx/>
              <a:buNone/>
            </a:pPr>
            <a:r>
              <a:rPr lang="fr-FR" altLang="fr-FR" sz="2200" b="1">
                <a:solidFill>
                  <a:srgbClr val="800000"/>
                </a:solidFill>
                <a:latin typeface="Calibri" panose="020F0502020204030204" pitchFamily="34" charset="0"/>
              </a:rPr>
              <a:t> 	➜ </a:t>
            </a:r>
            <a:r>
              <a:rPr lang="fr-FR" altLang="fr-FR" sz="2200" b="1">
                <a:solidFill>
                  <a:srgbClr val="595959"/>
                </a:solidFill>
                <a:latin typeface="Calibri" panose="020F0502020204030204" pitchFamily="34" charset="0"/>
              </a:rPr>
              <a:t>Désaccord = entretien famille/chef d’établissement ; </a:t>
            </a:r>
          </a:p>
          <a:p>
            <a:pPr eaLnBrk="1" hangingPunct="1">
              <a:buClrTx/>
              <a:buFontTx/>
              <a:buNone/>
            </a:pPr>
            <a:r>
              <a:rPr lang="fr-FR" altLang="fr-FR" sz="2200" b="1">
                <a:solidFill>
                  <a:srgbClr val="E46C0A"/>
                </a:solidFill>
                <a:latin typeface="Calibri" panose="020F0502020204030204" pitchFamily="34" charset="0"/>
              </a:rPr>
              <a:t>Tout au long de l’année </a:t>
            </a:r>
            <a:r>
              <a:rPr lang="fr-FR" altLang="fr-FR" sz="2200" b="1">
                <a:solidFill>
                  <a:srgbClr val="595959"/>
                </a:solidFill>
                <a:latin typeface="Calibri" panose="020F0502020204030204" pitchFamily="34" charset="0"/>
              </a:rPr>
              <a:t>: entretiens personnalisés d’orientation</a:t>
            </a:r>
          </a:p>
          <a:p>
            <a:pPr eaLnBrk="1" hangingPunct="1">
              <a:buClrTx/>
              <a:buFontTx/>
              <a:buNone/>
            </a:pPr>
            <a:endParaRPr lang="fr-FR" altLang="fr-FR" sz="2200" b="1">
              <a:solidFill>
                <a:srgbClr val="595959"/>
              </a:solidFill>
              <a:latin typeface="Calibri" panose="020F0502020204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9393" name="Rectangle 1">
            <a:extLst>
              <a:ext uri="{FF2B5EF4-FFF2-40B4-BE49-F238E27FC236}">
                <a16:creationId xmlns:a16="http://schemas.microsoft.com/office/drawing/2014/main" id="{BAEADC11-C890-4A1A-900A-6F6C4EA93ABF}"/>
              </a:ext>
            </a:extLst>
          </p:cNvPr>
          <p:cNvSpPr>
            <a:spLocks noChangeArrowheads="1"/>
          </p:cNvSpPr>
          <p:nvPr/>
        </p:nvSpPr>
        <p:spPr bwMode="auto">
          <a:xfrm>
            <a:off x="3157538" y="227013"/>
            <a:ext cx="56991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FFFFFF"/>
                </a:solidFill>
              </a:rPr>
              <a:t>Les grandes étapes de l’orientation en 3</a:t>
            </a:r>
            <a:r>
              <a:rPr lang="fr-FR" altLang="fr-FR" sz="2400" baseline="30000">
                <a:solidFill>
                  <a:srgbClr val="FFFFFF"/>
                </a:solidFill>
              </a:rPr>
              <a:t>e</a:t>
            </a:r>
          </a:p>
        </p:txBody>
      </p:sp>
      <p:sp>
        <p:nvSpPr>
          <p:cNvPr id="59394" name="Text Box 2">
            <a:extLst>
              <a:ext uri="{FF2B5EF4-FFF2-40B4-BE49-F238E27FC236}">
                <a16:creationId xmlns:a16="http://schemas.microsoft.com/office/drawing/2014/main" id="{A59144EB-7191-4889-ACD6-B6D939D5A30F}"/>
              </a:ext>
            </a:extLst>
          </p:cNvPr>
          <p:cNvSpPr txBox="1">
            <a:spLocks noChangeArrowheads="1"/>
          </p:cNvSpPr>
          <p:nvPr/>
        </p:nvSpPr>
        <p:spPr bwMode="auto">
          <a:xfrm>
            <a:off x="484188" y="960438"/>
            <a:ext cx="84137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59395" name="Text Box 3">
            <a:extLst>
              <a:ext uri="{FF2B5EF4-FFF2-40B4-BE49-F238E27FC236}">
                <a16:creationId xmlns:a16="http://schemas.microsoft.com/office/drawing/2014/main" id="{9BB5B2A6-C785-4100-9411-AD3B583C750F}"/>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1pPr>
            <a:lvl2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2pPr>
            <a:lvl3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3pPr>
            <a:lvl4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4pPr>
            <a:lvl5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800"/>
              </a:spcBef>
              <a:buFont typeface="Arial" panose="020B0604020202020204" pitchFamily="34" charset="0"/>
              <a:buChar char="•"/>
            </a:pPr>
            <a:r>
              <a:rPr lang="fr-FR" altLang="fr-FR" sz="3200" b="1">
                <a:latin typeface="Calibri" panose="020F0502020204030204" pitchFamily="34" charset="0"/>
              </a:rPr>
              <a:t>Procédure informatisée pour tous </a:t>
            </a:r>
            <a:r>
              <a:rPr lang="fr-FR" altLang="fr-FR" sz="3200">
                <a:latin typeface="Calibri" panose="020F0502020204030204" pitchFamily="34" charset="0"/>
              </a:rPr>
              <a:t>(AFFELNET)</a:t>
            </a:r>
          </a:p>
          <a:p>
            <a:pPr eaLnBrk="1" hangingPunct="1">
              <a:spcBef>
                <a:spcPts val="800"/>
              </a:spcBef>
              <a:buFont typeface="Arial" panose="020B0604020202020204" pitchFamily="34" charset="0"/>
              <a:buNone/>
            </a:pPr>
            <a:endParaRPr lang="fr-FR" altLang="fr-FR" sz="3200">
              <a:latin typeface="Calibri" panose="020F0502020204030204" pitchFamily="34" charset="0"/>
            </a:endParaRPr>
          </a:p>
          <a:p>
            <a:pPr marL="342900" eaLnBrk="1" hangingPunct="1">
              <a:spcBef>
                <a:spcPts val="500"/>
              </a:spcBef>
              <a:buClrTx/>
              <a:buFontTx/>
              <a:buNone/>
            </a:pPr>
            <a:r>
              <a:rPr lang="fr-FR" altLang="fr-FR" sz="2000">
                <a:latin typeface="Calibri" panose="020F0502020204030204" pitchFamily="34" charset="0"/>
              </a:rPr>
              <a:t>	ATTENTION  !   Le nombre de places est limité pour les demandes en  lycées professionnels et pour certains enseignements optionnels de 2nde générale et technologique</a:t>
            </a:r>
          </a:p>
          <a:p>
            <a:pPr eaLnBrk="1" hangingPunct="1">
              <a:spcBef>
                <a:spcPts val="500"/>
              </a:spcBef>
              <a:buFont typeface="Arial" panose="020B0604020202020204" pitchFamily="34" charset="0"/>
              <a:buNone/>
            </a:pPr>
            <a:endParaRPr lang="fr-FR" altLang="fr-FR" sz="2000">
              <a:latin typeface="Calibri" panose="020F0502020204030204" pitchFamily="34" charset="0"/>
            </a:endParaRPr>
          </a:p>
          <a:p>
            <a:pPr eaLnBrk="1" hangingPunct="1">
              <a:spcBef>
                <a:spcPts val="500"/>
              </a:spcBef>
              <a:buFont typeface="Arial" panose="020B0604020202020204" pitchFamily="34" charset="0"/>
              <a:buNone/>
            </a:pPr>
            <a:endParaRPr lang="fr-FR" altLang="fr-FR" sz="2000">
              <a:latin typeface="Calibri" panose="020F0502020204030204" pitchFamily="34" charset="0"/>
            </a:endParaRPr>
          </a:p>
        </p:txBody>
      </p:sp>
      <p:pic>
        <p:nvPicPr>
          <p:cNvPr id="59396" name="Picture 4">
            <a:extLst>
              <a:ext uri="{FF2B5EF4-FFF2-40B4-BE49-F238E27FC236}">
                <a16:creationId xmlns:a16="http://schemas.microsoft.com/office/drawing/2014/main" id="{292BD164-CABF-4EF7-93F9-1E8F37F488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391025"/>
            <a:ext cx="7993063" cy="10429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7" name="Rectangle 1">
            <a:extLst>
              <a:ext uri="{FF2B5EF4-FFF2-40B4-BE49-F238E27FC236}">
                <a16:creationId xmlns:a16="http://schemas.microsoft.com/office/drawing/2014/main" id="{62B01862-9B0A-48A8-855B-325037D39D7C}"/>
              </a:ext>
            </a:extLst>
          </p:cNvPr>
          <p:cNvSpPr>
            <a:spLocks noChangeArrowheads="1"/>
          </p:cNvSpPr>
          <p:nvPr/>
        </p:nvSpPr>
        <p:spPr bwMode="auto">
          <a:xfrm>
            <a:off x="3157538" y="227013"/>
            <a:ext cx="56991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FFFFFF"/>
                </a:solidFill>
              </a:rPr>
              <a:t>Les grandes étapes de l’orientation en 3</a:t>
            </a:r>
            <a:r>
              <a:rPr lang="fr-FR" altLang="fr-FR" sz="2400" baseline="30000">
                <a:solidFill>
                  <a:srgbClr val="FFFFFF"/>
                </a:solidFill>
              </a:rPr>
              <a:t>e</a:t>
            </a:r>
          </a:p>
        </p:txBody>
      </p:sp>
      <p:sp>
        <p:nvSpPr>
          <p:cNvPr id="60418" name="Text Box 2">
            <a:extLst>
              <a:ext uri="{FF2B5EF4-FFF2-40B4-BE49-F238E27FC236}">
                <a16:creationId xmlns:a16="http://schemas.microsoft.com/office/drawing/2014/main" id="{432946FD-19D2-4771-94F8-BF91885CAC86}"/>
              </a:ext>
            </a:extLst>
          </p:cNvPr>
          <p:cNvSpPr txBox="1">
            <a:spLocks noChangeArrowheads="1"/>
          </p:cNvSpPr>
          <p:nvPr/>
        </p:nvSpPr>
        <p:spPr bwMode="auto">
          <a:xfrm>
            <a:off x="457200" y="1600200"/>
            <a:ext cx="4038600" cy="4525963"/>
          </a:xfrm>
          <a:prstGeom prst="rect">
            <a:avLst/>
          </a:prstGeom>
          <a:solidFill>
            <a:srgbClr val="CCCC3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1pPr>
            <a:lvl2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2pPr>
            <a:lvl3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3pPr>
            <a:lvl4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4pPr>
            <a:lvl5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000" b="1">
                <a:latin typeface="Calibri" panose="020F0502020204030204" pitchFamily="34" charset="0"/>
              </a:rPr>
              <a:t>Affectation</a:t>
            </a:r>
            <a:r>
              <a:rPr lang="fr-FR" altLang="fr-FR" sz="2000">
                <a:latin typeface="Calibri" panose="020F0502020204030204" pitchFamily="34" charset="0"/>
              </a:rPr>
              <a:t> </a:t>
            </a:r>
            <a:r>
              <a:rPr lang="fr-FR" altLang="fr-FR" sz="2000" b="1">
                <a:latin typeface="Calibri" panose="020F0502020204030204" pitchFamily="34" charset="0"/>
              </a:rPr>
              <a:t>en 2nde Générale et Technologique</a:t>
            </a:r>
          </a:p>
          <a:p>
            <a:pPr eaLnBrk="1" hangingPunct="1">
              <a:buClrTx/>
              <a:buFontTx/>
              <a:buNone/>
            </a:pPr>
            <a:endParaRPr lang="fr-FR" altLang="fr-FR" sz="2000">
              <a:latin typeface="Calibri" panose="020F0502020204030204" pitchFamily="34" charset="0"/>
            </a:endParaRPr>
          </a:p>
          <a:p>
            <a:pPr eaLnBrk="1" hangingPunct="1">
              <a:buClrTx/>
              <a:buFontTx/>
              <a:buNone/>
            </a:pPr>
            <a:r>
              <a:rPr lang="fr-FR" altLang="fr-FR" sz="2000">
                <a:latin typeface="Calibri" panose="020F0502020204030204" pitchFamily="34" charset="0"/>
              </a:rPr>
              <a:t>	</a:t>
            </a:r>
            <a:r>
              <a:rPr lang="fr-FR" altLang="fr-FR">
                <a:latin typeface="Calibri" panose="020F0502020204030204" pitchFamily="34" charset="0"/>
              </a:rPr>
              <a:t>Les lycées (d’enseignement général et technologique) sont sectorisés. C’est la carte scolaire. Elle assure aux élèves de l’académie,</a:t>
            </a:r>
            <a:r>
              <a:rPr lang="fr-FR" altLang="fr-FR" b="1">
                <a:latin typeface="Calibri" panose="020F0502020204030204" pitchFamily="34" charset="0"/>
              </a:rPr>
              <a:t> en fonction de l’adresse de leur domicile,</a:t>
            </a:r>
            <a:r>
              <a:rPr lang="fr-FR" altLang="fr-FR">
                <a:latin typeface="Calibri" panose="020F0502020204030204" pitchFamily="34" charset="0"/>
              </a:rPr>
              <a:t> un accès prioritaire au lycée </a:t>
            </a:r>
            <a:r>
              <a:rPr lang="fr-FR" altLang="fr-FR" b="1">
                <a:latin typeface="Calibri" panose="020F0502020204030204" pitchFamily="34" charset="0"/>
              </a:rPr>
              <a:t>du secteur géographique </a:t>
            </a:r>
            <a:r>
              <a:rPr lang="fr-FR" altLang="fr-FR">
                <a:latin typeface="Calibri" panose="020F0502020204030204" pitchFamily="34" charset="0"/>
              </a:rPr>
              <a:t>sur les enseignements optionnels.</a:t>
            </a:r>
          </a:p>
          <a:p>
            <a:pPr marL="341313" indent="-339725" eaLnBrk="1" hangingPunct="1">
              <a:spcBef>
                <a:spcPts val="450"/>
              </a:spcBef>
              <a:buFont typeface="Arial" panose="020B0604020202020204" pitchFamily="34" charset="0"/>
              <a:buNone/>
            </a:pPr>
            <a:endParaRPr lang="fr-FR" altLang="fr-FR">
              <a:latin typeface="Calibri" panose="020F0502020204030204" pitchFamily="34" charset="0"/>
            </a:endParaRPr>
          </a:p>
        </p:txBody>
      </p:sp>
      <p:sp>
        <p:nvSpPr>
          <p:cNvPr id="60419" name="Text Box 3">
            <a:extLst>
              <a:ext uri="{FF2B5EF4-FFF2-40B4-BE49-F238E27FC236}">
                <a16:creationId xmlns:a16="http://schemas.microsoft.com/office/drawing/2014/main" id="{93880CB0-6A07-4243-B154-4630DDADB21C}"/>
              </a:ext>
            </a:extLst>
          </p:cNvPr>
          <p:cNvSpPr txBox="1">
            <a:spLocks noChangeArrowheads="1"/>
          </p:cNvSpPr>
          <p:nvPr/>
        </p:nvSpPr>
        <p:spPr bwMode="auto">
          <a:xfrm>
            <a:off x="4648200" y="1600200"/>
            <a:ext cx="4038600" cy="4525963"/>
          </a:xfrm>
          <a:prstGeom prst="rect">
            <a:avLst/>
          </a:prstGeom>
          <a:solidFill>
            <a:srgbClr val="F3FF97"/>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1pPr>
            <a:lvl2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2pPr>
            <a:lvl3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3pPr>
            <a:lvl4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4pPr>
            <a:lvl5pPr>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000" b="1">
                <a:latin typeface="Calibri" panose="020F0502020204030204" pitchFamily="34" charset="0"/>
              </a:rPr>
              <a:t>Affectation</a:t>
            </a:r>
            <a:r>
              <a:rPr lang="fr-FR" altLang="fr-FR" sz="2000">
                <a:latin typeface="Calibri" panose="020F0502020204030204" pitchFamily="34" charset="0"/>
              </a:rPr>
              <a:t> </a:t>
            </a:r>
            <a:r>
              <a:rPr lang="fr-FR" altLang="fr-FR" sz="2000" b="1">
                <a:latin typeface="Calibri" panose="020F0502020204030204" pitchFamily="34" charset="0"/>
              </a:rPr>
              <a:t>en Lycée professionnel</a:t>
            </a:r>
          </a:p>
          <a:p>
            <a:pPr algn="ctr" eaLnBrk="1" hangingPunct="1">
              <a:buClrTx/>
              <a:buFontTx/>
              <a:buNone/>
            </a:pPr>
            <a:endParaRPr lang="fr-FR" altLang="fr-FR" sz="2000" b="1">
              <a:latin typeface="Calibri" panose="020F0502020204030204" pitchFamily="34" charset="0"/>
            </a:endParaRPr>
          </a:p>
          <a:p>
            <a:pPr algn="ctr" eaLnBrk="1" hangingPunct="1">
              <a:buClrTx/>
              <a:buFontTx/>
              <a:buNone/>
            </a:pPr>
            <a:endParaRPr lang="fr-FR" altLang="fr-FR" sz="2000" b="1">
              <a:latin typeface="Calibri" panose="020F0502020204030204" pitchFamily="34" charset="0"/>
            </a:endParaRPr>
          </a:p>
          <a:p>
            <a:pPr marL="341313" indent="-339725" eaLnBrk="1" hangingPunct="1">
              <a:buFont typeface="Arial" panose="020B0604020202020204" pitchFamily="34" charset="0"/>
              <a:buChar char="•"/>
            </a:pPr>
            <a:r>
              <a:rPr lang="fr-FR" altLang="fr-FR" sz="1600">
                <a:latin typeface="Calibri" panose="020F0502020204030204" pitchFamily="34" charset="0"/>
              </a:rPr>
              <a:t>Il existe un barème qui prend en compte  les notes de 3e  et  d’autres composantes, comme les compétences.</a:t>
            </a:r>
          </a:p>
          <a:p>
            <a:pPr marL="341313" indent="-339725" eaLnBrk="1" hangingPunct="1">
              <a:buFont typeface="Arial" panose="020B0604020202020204" pitchFamily="34" charset="0"/>
              <a:buChar char="•"/>
            </a:pPr>
            <a:r>
              <a:rPr lang="fr-FR" altLang="fr-FR" sz="1600">
                <a:latin typeface="Calibri" panose="020F0502020204030204" pitchFamily="34" charset="0"/>
              </a:rPr>
              <a:t>De </a:t>
            </a:r>
            <a:r>
              <a:rPr lang="fr-FR" altLang="fr-FR" sz="1600" b="1">
                <a:latin typeface="Calibri" panose="020F0502020204030204" pitchFamily="34" charset="0"/>
              </a:rPr>
              <a:t>bons résultats </a:t>
            </a:r>
            <a:r>
              <a:rPr lang="fr-FR" altLang="fr-FR" sz="1600">
                <a:latin typeface="Calibri" panose="020F0502020204030204" pitchFamily="34" charset="0"/>
              </a:rPr>
              <a:t>donnent plus de chance </a:t>
            </a:r>
            <a:r>
              <a:rPr lang="fr-FR" altLang="fr-FR" sz="1600" b="1">
                <a:latin typeface="Calibri" panose="020F0502020204030204" pitchFamily="34" charset="0"/>
              </a:rPr>
              <a:t>d’obtenir la spécialité demandée.</a:t>
            </a:r>
          </a:p>
          <a:p>
            <a:pPr marL="341313" indent="-339725" eaLnBrk="1" hangingPunct="1">
              <a:spcBef>
                <a:spcPts val="400"/>
              </a:spcBef>
              <a:buFont typeface="Arial" panose="020B0604020202020204" pitchFamily="34" charset="0"/>
              <a:buChar char="•"/>
            </a:pPr>
            <a:r>
              <a:rPr lang="fr-FR" altLang="fr-FR" sz="1600">
                <a:latin typeface="Calibri" panose="020F0502020204030204" pitchFamily="34" charset="0"/>
              </a:rPr>
              <a:t>Des coefficients sont appliqués aux notes selon la formation ou la spécialité.</a:t>
            </a:r>
          </a:p>
          <a:p>
            <a:pPr marL="341313" indent="-339725" eaLnBrk="1" hangingPunct="1">
              <a:spcBef>
                <a:spcPts val="400"/>
              </a:spcBef>
              <a:buFont typeface="Arial" panose="020B0604020202020204" pitchFamily="34" charset="0"/>
              <a:buChar char="•"/>
            </a:pPr>
            <a:r>
              <a:rPr lang="fr-FR" altLang="fr-FR" sz="1600">
                <a:latin typeface="Calibri" panose="020F0502020204030204" pitchFamily="34" charset="0"/>
              </a:rPr>
              <a:t>Certains CAP et Bac pro sont plus demandés que d’autres. Les places étant limitées, cela explique la </a:t>
            </a:r>
            <a:r>
              <a:rPr lang="fr-FR" altLang="fr-FR" sz="1600" b="1">
                <a:latin typeface="Calibri" panose="020F0502020204030204" pitchFamily="34" charset="0"/>
              </a:rPr>
              <a:t>difficulté  à obtenir satisfaction </a:t>
            </a:r>
            <a:r>
              <a:rPr lang="fr-FR" altLang="fr-FR" sz="1600">
                <a:latin typeface="Calibri" panose="020F0502020204030204" pitchFamily="34" charset="0"/>
              </a:rPr>
              <a:t>sur ces formations.</a:t>
            </a:r>
          </a:p>
          <a:p>
            <a:pPr marL="341313" indent="-339725" eaLnBrk="1" hangingPunct="1">
              <a:buFont typeface="Arial" panose="020B0604020202020204" pitchFamily="34" charset="0"/>
              <a:buNone/>
            </a:pPr>
            <a:endParaRPr lang="fr-FR" altLang="fr-FR" sz="1600">
              <a:latin typeface="Calibri" panose="020F0502020204030204" pitchFamily="34" charset="0"/>
            </a:endParaRPr>
          </a:p>
          <a:p>
            <a:pPr marL="341313" indent="-339725" eaLnBrk="1" hangingPunct="1">
              <a:spcBef>
                <a:spcPts val="400"/>
              </a:spcBef>
              <a:buFont typeface="Arial" panose="020B0604020202020204" pitchFamily="34" charset="0"/>
              <a:buNone/>
            </a:pPr>
            <a:endParaRPr lang="fr-FR" altLang="fr-FR" sz="1600">
              <a:latin typeface="Calibri" panose="020F0502020204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41" name="Rectangle 1">
            <a:extLst>
              <a:ext uri="{FF2B5EF4-FFF2-40B4-BE49-F238E27FC236}">
                <a16:creationId xmlns:a16="http://schemas.microsoft.com/office/drawing/2014/main" id="{D8A112C1-739D-4C4D-B048-E8CA0D47DFBB}"/>
              </a:ext>
            </a:extLst>
          </p:cNvPr>
          <p:cNvSpPr>
            <a:spLocks noChangeArrowheads="1"/>
          </p:cNvSpPr>
          <p:nvPr/>
        </p:nvSpPr>
        <p:spPr bwMode="auto">
          <a:xfrm>
            <a:off x="323528" y="1052736"/>
            <a:ext cx="4914900" cy="49770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lnSpc>
                <a:spcPct val="150000"/>
              </a:lnSpc>
              <a:buClrTx/>
              <a:buFontTx/>
              <a:buNone/>
            </a:pPr>
            <a:r>
              <a:rPr lang="fr-FR" altLang="fr-FR" sz="2400" u="none" dirty="0">
                <a:solidFill>
                  <a:srgbClr val="FF6600"/>
                </a:solidFill>
                <a:latin typeface="Calibri" panose="020F0502020204030204" pitchFamily="34" charset="0"/>
              </a:rPr>
              <a:t> ➜ </a:t>
            </a:r>
            <a:r>
              <a:rPr lang="fr-FR" altLang="fr-FR" sz="2400" u="none" dirty="0">
                <a:solidFill>
                  <a:srgbClr val="E46C0A"/>
                </a:solidFill>
                <a:latin typeface="Calibri" panose="020F0502020204030204" pitchFamily="34" charset="0"/>
              </a:rPr>
              <a:t> </a:t>
            </a:r>
            <a:r>
              <a:rPr lang="fr-FR" altLang="fr-FR" sz="2400" dirty="0">
                <a:solidFill>
                  <a:srgbClr val="E46C0A"/>
                </a:solidFill>
                <a:latin typeface="Calibri" panose="020F0502020204030204" pitchFamily="34" charset="0"/>
                <a:cs typeface="Arial Bold" charset="0"/>
              </a:rPr>
              <a:t>Le professeur·e principal·e </a:t>
            </a:r>
          </a:p>
          <a:p>
            <a:pPr eaLnBrk="1" hangingPunct="1">
              <a:lnSpc>
                <a:spcPct val="150000"/>
              </a:lnSpc>
              <a:buClrTx/>
              <a:buFontTx/>
              <a:buNone/>
            </a:pPr>
            <a:endParaRPr lang="fr-FR" altLang="fr-FR" sz="1400" dirty="0">
              <a:solidFill>
                <a:srgbClr val="E46C0A"/>
              </a:solidFill>
              <a:latin typeface="Calibri" panose="020F0502020204030204" pitchFamily="34" charset="0"/>
              <a:cs typeface="Arial Bold" charset="0"/>
            </a:endParaRPr>
          </a:p>
          <a:p>
            <a:pPr eaLnBrk="1" hangingPunct="1">
              <a:lnSpc>
                <a:spcPct val="150000"/>
              </a:lnSpc>
              <a:buClrTx/>
              <a:buFontTx/>
              <a:buNone/>
            </a:pPr>
            <a:r>
              <a:rPr lang="fr-FR" altLang="fr-FR" sz="2400" u="none" dirty="0">
                <a:solidFill>
                  <a:srgbClr val="FF6600"/>
                </a:solidFill>
                <a:latin typeface="Calibri" panose="020F0502020204030204" pitchFamily="34" charset="0"/>
              </a:rPr>
              <a:t> ➜ </a:t>
            </a:r>
            <a:r>
              <a:rPr lang="fr-FR" altLang="fr-FR" sz="2400" u="none" dirty="0">
                <a:solidFill>
                  <a:srgbClr val="B1C800"/>
                </a:solidFill>
                <a:latin typeface="Calibri" panose="020F0502020204030204" pitchFamily="34" charset="0"/>
              </a:rPr>
              <a:t> </a:t>
            </a:r>
            <a:r>
              <a:rPr lang="fr-FR" altLang="fr-FR" sz="2400" b="1" dirty="0">
                <a:solidFill>
                  <a:srgbClr val="4F81BD"/>
                </a:solidFill>
                <a:latin typeface="Calibri" panose="020F0502020204030204" pitchFamily="34" charset="0"/>
              </a:rPr>
              <a:t>La psychologue de l’éducation nationale :</a:t>
            </a:r>
          </a:p>
          <a:p>
            <a:pPr lvl="1" eaLnBrk="1" hangingPunct="1">
              <a:lnSpc>
                <a:spcPct val="150000"/>
              </a:lnSpc>
              <a:buClrTx/>
            </a:pPr>
            <a:r>
              <a:rPr lang="fr-FR" altLang="fr-FR" sz="2000" b="1" dirty="0">
                <a:solidFill>
                  <a:srgbClr val="4F81BD"/>
                </a:solidFill>
                <a:latin typeface="Calibri" panose="020F0502020204030204" pitchFamily="34" charset="0"/>
              </a:rPr>
              <a:t>- le jeudi au collège de Montalieu</a:t>
            </a:r>
          </a:p>
          <a:p>
            <a:pPr lvl="1" eaLnBrk="1" hangingPunct="1">
              <a:lnSpc>
                <a:spcPct val="150000"/>
              </a:lnSpc>
              <a:buClrTx/>
            </a:pPr>
            <a:r>
              <a:rPr lang="fr-FR" altLang="fr-FR" sz="2000" b="1" dirty="0">
                <a:solidFill>
                  <a:srgbClr val="4F81BD"/>
                </a:solidFill>
                <a:latin typeface="Calibri" panose="020F0502020204030204" pitchFamily="34" charset="0"/>
              </a:rPr>
              <a:t>- le Lundi au CIO de Bourgoin- Jallieu</a:t>
            </a:r>
          </a:p>
          <a:p>
            <a:pPr eaLnBrk="1" hangingPunct="1">
              <a:lnSpc>
                <a:spcPct val="150000"/>
              </a:lnSpc>
              <a:buClrTx/>
              <a:buFontTx/>
              <a:buNone/>
            </a:pPr>
            <a:endParaRPr lang="fr-FR" altLang="fr-FR" sz="1600" b="1" dirty="0">
              <a:solidFill>
                <a:srgbClr val="4F81BD"/>
              </a:solidFill>
              <a:latin typeface="Calibri" panose="020F0502020204030204" pitchFamily="34" charset="0"/>
            </a:endParaRPr>
          </a:p>
          <a:p>
            <a:pPr eaLnBrk="1" hangingPunct="1">
              <a:lnSpc>
                <a:spcPct val="150000"/>
              </a:lnSpc>
              <a:buClrTx/>
              <a:buFontTx/>
              <a:buNone/>
            </a:pPr>
            <a:r>
              <a:rPr lang="fr-FR" altLang="fr-FR" sz="2400" u="none" dirty="0">
                <a:solidFill>
                  <a:srgbClr val="FF6600"/>
                </a:solidFill>
                <a:latin typeface="Calibri" panose="020F0502020204030204" pitchFamily="34" charset="0"/>
              </a:rPr>
              <a:t> ➜ </a:t>
            </a:r>
            <a:r>
              <a:rPr lang="fr-FR" altLang="fr-FR" sz="2400" u="none" dirty="0">
                <a:solidFill>
                  <a:srgbClr val="CCCC33"/>
                </a:solidFill>
                <a:latin typeface="Calibri" panose="020F0502020204030204" pitchFamily="34" charset="0"/>
                <a:cs typeface="Arial Bold" charset="0"/>
              </a:rPr>
              <a:t> </a:t>
            </a:r>
            <a:r>
              <a:rPr lang="fr-FR" altLang="fr-FR" sz="2400" dirty="0">
                <a:solidFill>
                  <a:srgbClr val="E46C0A"/>
                </a:solidFill>
                <a:latin typeface="Calibri" panose="020F0502020204030204" pitchFamily="34" charset="0"/>
              </a:rPr>
              <a:t>Le CIO de Bourgoin-Jallieu : du lundi au vendredi (et pendant les vacances scolaires)</a:t>
            </a:r>
          </a:p>
        </p:txBody>
      </p:sp>
      <p:sp>
        <p:nvSpPr>
          <p:cNvPr id="61442" name="Text Box 2">
            <a:extLst>
              <a:ext uri="{FF2B5EF4-FFF2-40B4-BE49-F238E27FC236}">
                <a16:creationId xmlns:a16="http://schemas.microsoft.com/office/drawing/2014/main" id="{E5C421B9-C6BF-4D53-AC62-4BB6EA482E5F}"/>
              </a:ext>
            </a:extLst>
          </p:cNvPr>
          <p:cNvSpPr txBox="1">
            <a:spLocks noChangeArrowheads="1"/>
          </p:cNvSpPr>
          <p:nvPr/>
        </p:nvSpPr>
        <p:spPr bwMode="auto">
          <a:xfrm>
            <a:off x="5364163" y="247650"/>
            <a:ext cx="3402012" cy="48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FFFFFF"/>
                </a:solidFill>
                <a:latin typeface="Arial Bold" charset="0"/>
                <a:cs typeface="Arial Bold" charset="0"/>
              </a:rPr>
              <a:t>Des questions ? </a:t>
            </a:r>
          </a:p>
        </p:txBody>
      </p:sp>
      <p:pic>
        <p:nvPicPr>
          <p:cNvPr id="61443" name="Picture 3">
            <a:extLst>
              <a:ext uri="{FF2B5EF4-FFF2-40B4-BE49-F238E27FC236}">
                <a16:creationId xmlns:a16="http://schemas.microsoft.com/office/drawing/2014/main" id="{3CF941AD-0B66-4A9E-8729-F34B35F55D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7463" y="1189038"/>
            <a:ext cx="3668712" cy="5197475"/>
          </a:xfrm>
          <a:prstGeom prst="rect">
            <a:avLst/>
          </a:prstGeom>
          <a:noFill/>
          <a:ln w="3240" cap="sq">
            <a:solidFill>
              <a:srgbClr val="000000"/>
            </a:solidFill>
            <a:miter lim="800000"/>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5841" name="AutoShape 1">
            <a:extLst>
              <a:ext uri="{FF2B5EF4-FFF2-40B4-BE49-F238E27FC236}">
                <a16:creationId xmlns:a16="http://schemas.microsoft.com/office/drawing/2014/main" id="{3BD768EA-4B95-4A50-9A31-83517C758279}"/>
              </a:ext>
            </a:extLst>
          </p:cNvPr>
          <p:cNvSpPr>
            <a:spLocks noChangeArrowheads="1"/>
          </p:cNvSpPr>
          <p:nvPr/>
        </p:nvSpPr>
        <p:spPr bwMode="auto">
          <a:xfrm>
            <a:off x="1039813" y="1206500"/>
            <a:ext cx="7866062" cy="5075238"/>
          </a:xfrm>
          <a:prstGeom prst="parallelogram">
            <a:avLst>
              <a:gd name="adj" fmla="val 24999"/>
            </a:avLst>
          </a:prstGeom>
          <a:solidFill>
            <a:srgbClr val="E46C0A"/>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4000">
                <a:solidFill>
                  <a:srgbClr val="FFFFFF"/>
                </a:solidFill>
                <a:latin typeface="Calibri" panose="020F0502020204030204" pitchFamily="34" charset="0"/>
              </a:rPr>
              <a:t>La voie professionnelle</a:t>
            </a:r>
          </a:p>
          <a:p>
            <a:pPr algn="ctr" eaLnBrk="1" hangingPunct="1">
              <a:buClrTx/>
              <a:buFontTx/>
              <a:buNone/>
            </a:pPr>
            <a:endParaRPr lang="fr-FR" altLang="fr-FR" sz="4000">
              <a:solidFill>
                <a:srgbClr val="FFFFFF"/>
              </a:solidFill>
              <a:latin typeface="Calibri" panose="020F0502020204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6865" name="Rectangle 1">
            <a:extLst>
              <a:ext uri="{FF2B5EF4-FFF2-40B4-BE49-F238E27FC236}">
                <a16:creationId xmlns:a16="http://schemas.microsoft.com/office/drawing/2014/main" id="{39EE66F1-5E10-4AD4-A75D-429F1163E018}"/>
              </a:ext>
            </a:extLst>
          </p:cNvPr>
          <p:cNvSpPr>
            <a:spLocks noChangeArrowheads="1"/>
          </p:cNvSpPr>
          <p:nvPr/>
        </p:nvSpPr>
        <p:spPr bwMode="auto">
          <a:xfrm>
            <a:off x="363538" y="249238"/>
            <a:ext cx="8655050" cy="703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FFFFFF"/>
                </a:solidFill>
              </a:rPr>
              <a:t>La voie professionnelle*</a:t>
            </a:r>
          </a:p>
          <a:p>
            <a:pPr algn="r" eaLnBrk="1" hangingPunct="1">
              <a:buClrTx/>
              <a:buFontTx/>
              <a:buNone/>
            </a:pPr>
            <a:r>
              <a:rPr lang="fr-FR" altLang="fr-FR" sz="1600">
                <a:solidFill>
                  <a:srgbClr val="FFFFFF"/>
                </a:solidFill>
              </a:rPr>
              <a:t>(réforme annoncée)</a:t>
            </a:r>
          </a:p>
        </p:txBody>
      </p:sp>
      <p:sp>
        <p:nvSpPr>
          <p:cNvPr id="36866" name="Text Box 2">
            <a:extLst>
              <a:ext uri="{FF2B5EF4-FFF2-40B4-BE49-F238E27FC236}">
                <a16:creationId xmlns:a16="http://schemas.microsoft.com/office/drawing/2014/main" id="{2CD8E22E-6E94-410E-B109-33BAD32C56F3}"/>
              </a:ext>
            </a:extLst>
          </p:cNvPr>
          <p:cNvSpPr txBox="1">
            <a:spLocks noChangeArrowheads="1"/>
          </p:cNvSpPr>
          <p:nvPr/>
        </p:nvSpPr>
        <p:spPr bwMode="auto">
          <a:xfrm>
            <a:off x="1123950" y="1127125"/>
            <a:ext cx="8020050" cy="551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spcAft>
                <a:spcPts val="600"/>
              </a:spcAft>
              <a:buClrTx/>
              <a:buFontTx/>
              <a:buNone/>
            </a:pPr>
            <a:r>
              <a:rPr lang="fr-FR" altLang="fr-FR" sz="2800" b="1">
                <a:solidFill>
                  <a:srgbClr val="595959"/>
                </a:solidFill>
                <a:latin typeface="Calibri" panose="020F0502020204030204" pitchFamily="34" charset="0"/>
              </a:rPr>
              <a:t>Découvrir un domaine professionnel</a:t>
            </a:r>
          </a:p>
          <a:p>
            <a:pPr eaLnBrk="1" hangingPunct="1">
              <a:spcAft>
                <a:spcPts val="600"/>
              </a:spcAft>
              <a:buClrTx/>
              <a:buFontTx/>
              <a:buNone/>
            </a:pPr>
            <a:r>
              <a:rPr lang="fr-FR" altLang="fr-FR" sz="2800" b="1">
                <a:solidFill>
                  <a:srgbClr val="A9C000"/>
                </a:solidFill>
                <a:latin typeface="Calibri" panose="020F0502020204030204" pitchFamily="34" charset="0"/>
              </a:rPr>
              <a:t>Durée</a:t>
            </a:r>
          </a:p>
          <a:p>
            <a:pPr eaLnBrk="1" hangingPunct="1">
              <a:buClr>
                <a:srgbClr val="9BBB59"/>
              </a:buClr>
              <a:buFont typeface="Calibri" panose="020F0502020204030204" pitchFamily="34" charset="0"/>
              <a:buChar char="↘"/>
            </a:pPr>
            <a:r>
              <a:rPr lang="fr-FR" altLang="fr-FR" sz="2800" b="1">
                <a:solidFill>
                  <a:srgbClr val="7F7F7F"/>
                </a:solidFill>
                <a:latin typeface="Calibri" panose="020F0502020204030204" pitchFamily="34" charset="0"/>
              </a:rPr>
              <a:t>en 2 ans : CAP, ou 3 ans : bac pro</a:t>
            </a:r>
          </a:p>
          <a:p>
            <a:pPr eaLnBrk="1" hangingPunct="1">
              <a:buClr>
                <a:srgbClr val="9BBB59"/>
              </a:buClr>
              <a:buFont typeface="Calibri" panose="020F0502020204030204" pitchFamily="34" charset="0"/>
              <a:buChar char="↘"/>
            </a:pPr>
            <a:r>
              <a:rPr lang="fr-FR" altLang="fr-FR" sz="2800" b="1">
                <a:solidFill>
                  <a:srgbClr val="7F7F7F"/>
                </a:solidFill>
                <a:latin typeface="Calibri" panose="020F0502020204030204" pitchFamily="34" charset="0"/>
              </a:rPr>
              <a:t>statut scolaire : </a:t>
            </a:r>
            <a:r>
              <a:rPr lang="fr-FR" altLang="fr-FR" sz="2800" b="1">
                <a:solidFill>
                  <a:srgbClr val="FF6600"/>
                </a:solidFill>
                <a:latin typeface="Calibri" panose="020F0502020204030204" pitchFamily="34" charset="0"/>
              </a:rPr>
              <a:t>élève</a:t>
            </a:r>
            <a:r>
              <a:rPr lang="fr-FR" altLang="fr-FR" sz="2800" b="1">
                <a:solidFill>
                  <a:srgbClr val="7F7F7F"/>
                </a:solidFill>
                <a:latin typeface="Calibri" panose="020F0502020204030204" pitchFamily="34" charset="0"/>
              </a:rPr>
              <a:t> à temps complet au lycée </a:t>
            </a:r>
          </a:p>
          <a:p>
            <a:pPr eaLnBrk="1" hangingPunct="1">
              <a:buClr>
                <a:srgbClr val="9BBB59"/>
              </a:buClr>
              <a:buFont typeface="Calibri" panose="020F0502020204030204" pitchFamily="34" charset="0"/>
              <a:buChar char="↘"/>
            </a:pPr>
            <a:r>
              <a:rPr lang="fr-FR" altLang="fr-FR" sz="2800" b="1">
                <a:solidFill>
                  <a:srgbClr val="7F7F7F"/>
                </a:solidFill>
                <a:latin typeface="Calibri" panose="020F0502020204030204" pitchFamily="34" charset="0"/>
              </a:rPr>
              <a:t>ou </a:t>
            </a:r>
            <a:r>
              <a:rPr lang="fr-FR" altLang="fr-FR" sz="2800" b="1">
                <a:solidFill>
                  <a:srgbClr val="FF6600"/>
                </a:solidFill>
                <a:latin typeface="Calibri" panose="020F0502020204030204" pitchFamily="34" charset="0"/>
              </a:rPr>
              <a:t>salarié-e </a:t>
            </a:r>
            <a:r>
              <a:rPr lang="fr-FR" altLang="fr-FR" sz="2800" b="1">
                <a:solidFill>
                  <a:srgbClr val="7F7F7F"/>
                </a:solidFill>
                <a:latin typeface="Calibri" panose="020F0502020204030204" pitchFamily="34" charset="0"/>
              </a:rPr>
              <a:t>apprenti-e, en alternance entre CFA et entreprise</a:t>
            </a:r>
          </a:p>
          <a:p>
            <a:pPr eaLnBrk="1" hangingPunct="1">
              <a:spcBef>
                <a:spcPts val="600"/>
              </a:spcBef>
              <a:spcAft>
                <a:spcPts val="600"/>
              </a:spcAft>
              <a:buClrTx/>
              <a:buFontTx/>
              <a:buNone/>
            </a:pPr>
            <a:r>
              <a:rPr lang="fr-FR" altLang="fr-FR" sz="2800" b="1">
                <a:solidFill>
                  <a:srgbClr val="A9C000"/>
                </a:solidFill>
                <a:latin typeface="Calibri" panose="020F0502020204030204" pitchFamily="34" charset="0"/>
              </a:rPr>
              <a:t>Programme</a:t>
            </a:r>
          </a:p>
          <a:p>
            <a:pPr eaLnBrk="1" hangingPunct="1">
              <a:buClr>
                <a:srgbClr val="9BBB59"/>
              </a:buClr>
              <a:buFont typeface="Calibri" panose="020F0502020204030204" pitchFamily="34" charset="0"/>
              <a:buChar char="↘"/>
            </a:pPr>
            <a:r>
              <a:rPr lang="fr-FR" altLang="fr-FR" sz="2800" b="1">
                <a:solidFill>
                  <a:srgbClr val="7F7F7F"/>
                </a:solidFill>
                <a:latin typeface="Calibri" panose="020F0502020204030204" pitchFamily="34" charset="0"/>
              </a:rPr>
              <a:t>des </a:t>
            </a:r>
            <a:r>
              <a:rPr lang="fr-FR" altLang="fr-FR" sz="2800" b="1">
                <a:solidFill>
                  <a:srgbClr val="FF6600"/>
                </a:solidFill>
                <a:latin typeface="Calibri" panose="020F0502020204030204" pitchFamily="34" charset="0"/>
              </a:rPr>
              <a:t>cours généraux,  </a:t>
            </a:r>
            <a:r>
              <a:rPr lang="fr-FR" altLang="fr-FR" sz="2800" b="1">
                <a:solidFill>
                  <a:srgbClr val="7F7F7F"/>
                </a:solidFill>
                <a:latin typeface="Calibri" panose="020F0502020204030204" pitchFamily="34" charset="0"/>
              </a:rPr>
              <a:t>en relation avec le métier,</a:t>
            </a:r>
          </a:p>
          <a:p>
            <a:pPr eaLnBrk="1" hangingPunct="1">
              <a:buClr>
                <a:srgbClr val="9BBB59"/>
              </a:buClr>
              <a:buFont typeface="Calibri" panose="020F0502020204030204" pitchFamily="34" charset="0"/>
              <a:buChar char="↘"/>
            </a:pPr>
            <a:r>
              <a:rPr lang="fr-FR" altLang="fr-FR" sz="2800" b="1">
                <a:solidFill>
                  <a:srgbClr val="7F7F7F"/>
                </a:solidFill>
                <a:latin typeface="Calibri" panose="020F0502020204030204" pitchFamily="34" charset="0"/>
              </a:rPr>
              <a:t>la moitié de l’emploi du temps en </a:t>
            </a:r>
            <a:r>
              <a:rPr lang="fr-FR" altLang="fr-FR" sz="2800" b="1">
                <a:solidFill>
                  <a:srgbClr val="FF6600"/>
                </a:solidFill>
                <a:latin typeface="Calibri" panose="020F0502020204030204" pitchFamily="34" charset="0"/>
              </a:rPr>
              <a:t>cours techniques et professionnels </a:t>
            </a:r>
            <a:r>
              <a:rPr lang="fr-FR" altLang="fr-FR" sz="2800" b="1">
                <a:solidFill>
                  <a:srgbClr val="7F7F7F"/>
                </a:solidFill>
                <a:latin typeface="Calibri" panose="020F0502020204030204" pitchFamily="34" charset="0"/>
              </a:rPr>
              <a:t>(maniement d’outils, exercices techniques, TP, gestes professionnels)</a:t>
            </a:r>
          </a:p>
          <a:p>
            <a:pPr eaLnBrk="1" hangingPunct="1">
              <a:buClrTx/>
              <a:buFontTx/>
              <a:buNone/>
            </a:pPr>
            <a:endParaRPr lang="fr-FR" altLang="fr-FR" sz="2800" b="1">
              <a:solidFill>
                <a:srgbClr val="7F7F7F"/>
              </a:solidFill>
              <a:latin typeface="Calibri" panose="020F0502020204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7889" name="Group 1">
            <a:extLst>
              <a:ext uri="{FF2B5EF4-FFF2-40B4-BE49-F238E27FC236}">
                <a16:creationId xmlns:a16="http://schemas.microsoft.com/office/drawing/2014/main" id="{F175D8F1-CA52-49E1-BE1A-01CE2E67A56E}"/>
              </a:ext>
            </a:extLst>
          </p:cNvPr>
          <p:cNvGrpSpPr>
            <a:grpSpLocks/>
          </p:cNvGrpSpPr>
          <p:nvPr/>
        </p:nvGrpSpPr>
        <p:grpSpPr bwMode="auto">
          <a:xfrm>
            <a:off x="1639888" y="5711825"/>
            <a:ext cx="6210300" cy="577850"/>
            <a:chOff x="1033" y="3598"/>
            <a:chExt cx="3912" cy="364"/>
          </a:xfrm>
        </p:grpSpPr>
        <p:pic>
          <p:nvPicPr>
            <p:cNvPr id="37890" name="Picture 2">
              <a:extLst>
                <a:ext uri="{FF2B5EF4-FFF2-40B4-BE49-F238E27FC236}">
                  <a16:creationId xmlns:a16="http://schemas.microsoft.com/office/drawing/2014/main" id="{D5C090B2-EBB8-4C48-82E9-0A72A42C69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3" y="3598"/>
              <a:ext cx="3912" cy="3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891" name="Text Box 3">
              <a:extLst>
                <a:ext uri="{FF2B5EF4-FFF2-40B4-BE49-F238E27FC236}">
                  <a16:creationId xmlns:a16="http://schemas.microsoft.com/office/drawing/2014/main" id="{330F602B-F3F7-4250-8DAF-CFF7CE3C1BCF}"/>
                </a:ext>
              </a:extLst>
            </p:cNvPr>
            <p:cNvSpPr txBox="1">
              <a:spLocks noChangeArrowheads="1"/>
            </p:cNvSpPr>
            <p:nvPr/>
          </p:nvSpPr>
          <p:spPr bwMode="auto">
            <a:xfrm>
              <a:off x="1073" y="3622"/>
              <a:ext cx="3839"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a:latin typeface="Arial Narrow" panose="020B0606020202030204" pitchFamily="34" charset="0"/>
                </a:rPr>
                <a:t>Classe de 3</a:t>
              </a:r>
              <a:r>
                <a:rPr lang="fr-FR" altLang="fr-FR" baseline="30000">
                  <a:latin typeface="Arial Narrow" panose="020B0606020202030204" pitchFamily="34" charset="0"/>
                </a:rPr>
                <a:t>e</a:t>
              </a:r>
              <a:r>
                <a:rPr lang="fr-FR" altLang="fr-FR">
                  <a:latin typeface="Arial Narrow" panose="020B0606020202030204" pitchFamily="34" charset="0"/>
                </a:rPr>
                <a:t> </a:t>
              </a:r>
            </a:p>
          </p:txBody>
        </p:sp>
      </p:grpSp>
      <p:sp>
        <p:nvSpPr>
          <p:cNvPr id="37892" name="Rectangle 4">
            <a:extLst>
              <a:ext uri="{FF2B5EF4-FFF2-40B4-BE49-F238E27FC236}">
                <a16:creationId xmlns:a16="http://schemas.microsoft.com/office/drawing/2014/main" id="{144F1CBE-4C21-48B1-A603-8BBD0051B4BE}"/>
              </a:ext>
            </a:extLst>
          </p:cNvPr>
          <p:cNvSpPr>
            <a:spLocks noChangeArrowheads="1"/>
          </p:cNvSpPr>
          <p:nvPr/>
        </p:nvSpPr>
        <p:spPr bwMode="auto">
          <a:xfrm>
            <a:off x="1703388" y="5218113"/>
            <a:ext cx="1989137" cy="355600"/>
          </a:xfrm>
          <a:prstGeom prst="rect">
            <a:avLst/>
          </a:prstGeom>
          <a:solidFill>
            <a:srgbClr val="B1C8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a:latin typeface="Arial Narrow" panose="020B0606020202030204" pitchFamily="34" charset="0"/>
              </a:rPr>
              <a:t>1</a:t>
            </a:r>
            <a:r>
              <a:rPr lang="fr-FR" altLang="fr-FR" sz="1400" baseline="30000">
                <a:latin typeface="Arial Narrow" panose="020B0606020202030204" pitchFamily="34" charset="0"/>
              </a:rPr>
              <a:t>re</a:t>
            </a:r>
            <a:r>
              <a:rPr lang="fr-FR" altLang="fr-FR" sz="1400">
                <a:latin typeface="Arial Narrow" panose="020B0606020202030204" pitchFamily="34" charset="0"/>
              </a:rPr>
              <a:t> année</a:t>
            </a:r>
          </a:p>
        </p:txBody>
      </p:sp>
      <p:sp>
        <p:nvSpPr>
          <p:cNvPr id="37893" name="Rectangle 5">
            <a:extLst>
              <a:ext uri="{FF2B5EF4-FFF2-40B4-BE49-F238E27FC236}">
                <a16:creationId xmlns:a16="http://schemas.microsoft.com/office/drawing/2014/main" id="{5484E471-B520-45C6-AA9D-12092A202659}"/>
              </a:ext>
            </a:extLst>
          </p:cNvPr>
          <p:cNvSpPr>
            <a:spLocks noChangeArrowheads="1"/>
          </p:cNvSpPr>
          <p:nvPr/>
        </p:nvSpPr>
        <p:spPr bwMode="auto">
          <a:xfrm>
            <a:off x="5926138" y="4760913"/>
            <a:ext cx="1873250" cy="355600"/>
          </a:xfrm>
          <a:prstGeom prst="rect">
            <a:avLst/>
          </a:prstGeom>
          <a:solidFill>
            <a:srgbClr val="B1C8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a:latin typeface="Arial Narrow" panose="020B0606020202030204" pitchFamily="34" charset="0"/>
              </a:rPr>
              <a:t>1</a:t>
            </a:r>
            <a:r>
              <a:rPr lang="fr-FR" altLang="fr-FR" sz="1400" baseline="30000">
                <a:latin typeface="Arial Narrow" panose="020B0606020202030204" pitchFamily="34" charset="0"/>
              </a:rPr>
              <a:t>re</a:t>
            </a:r>
            <a:r>
              <a:rPr lang="fr-FR" altLang="fr-FR" sz="1400">
                <a:latin typeface="Arial Narrow" panose="020B0606020202030204" pitchFamily="34" charset="0"/>
              </a:rPr>
              <a:t> </a:t>
            </a:r>
            <a:r>
              <a:rPr lang="fr-FR" altLang="fr-FR" sz="1400" b="1">
                <a:solidFill>
                  <a:srgbClr val="595959"/>
                </a:solidFill>
                <a:latin typeface="Arial Narrow" panose="020B0606020202030204" pitchFamily="34" charset="0"/>
              </a:rPr>
              <a:t>professionnelle</a:t>
            </a:r>
          </a:p>
        </p:txBody>
      </p:sp>
      <p:sp>
        <p:nvSpPr>
          <p:cNvPr id="37894" name="Rectangle 6">
            <a:extLst>
              <a:ext uri="{FF2B5EF4-FFF2-40B4-BE49-F238E27FC236}">
                <a16:creationId xmlns:a16="http://schemas.microsoft.com/office/drawing/2014/main" id="{2CA05C40-753B-4EE5-AC2D-B82E402D9177}"/>
              </a:ext>
            </a:extLst>
          </p:cNvPr>
          <p:cNvSpPr>
            <a:spLocks noChangeArrowheads="1"/>
          </p:cNvSpPr>
          <p:nvPr/>
        </p:nvSpPr>
        <p:spPr bwMode="auto">
          <a:xfrm>
            <a:off x="5926138" y="5257800"/>
            <a:ext cx="1873250" cy="355600"/>
          </a:xfrm>
          <a:prstGeom prst="rect">
            <a:avLst/>
          </a:prstGeom>
          <a:solidFill>
            <a:srgbClr val="A9C0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a:latin typeface="Arial Narrow" panose="020B0606020202030204" pitchFamily="34" charset="0"/>
              </a:rPr>
              <a:t>2</a:t>
            </a:r>
            <a:r>
              <a:rPr lang="fr-FR" altLang="fr-FR" sz="1400" baseline="30000">
                <a:latin typeface="Arial Narrow" panose="020B0606020202030204" pitchFamily="34" charset="0"/>
              </a:rPr>
              <a:t>de</a:t>
            </a:r>
            <a:r>
              <a:rPr lang="fr-FR" altLang="fr-FR" sz="1400">
                <a:solidFill>
                  <a:srgbClr val="595959"/>
                </a:solidFill>
                <a:latin typeface="Arial Narrow" panose="020B0606020202030204" pitchFamily="34" charset="0"/>
              </a:rPr>
              <a:t> </a:t>
            </a:r>
            <a:r>
              <a:rPr lang="fr-FR" altLang="fr-FR" sz="1400" b="1">
                <a:solidFill>
                  <a:srgbClr val="595959"/>
                </a:solidFill>
                <a:latin typeface="Arial Narrow" panose="020B0606020202030204" pitchFamily="34" charset="0"/>
              </a:rPr>
              <a:t>professionnelle</a:t>
            </a:r>
          </a:p>
        </p:txBody>
      </p:sp>
      <p:sp>
        <p:nvSpPr>
          <p:cNvPr id="37895" name="Rectangle 7">
            <a:extLst>
              <a:ext uri="{FF2B5EF4-FFF2-40B4-BE49-F238E27FC236}">
                <a16:creationId xmlns:a16="http://schemas.microsoft.com/office/drawing/2014/main" id="{3C8C5BBD-DD0A-46D3-A7AA-B9A459A7DF43}"/>
              </a:ext>
            </a:extLst>
          </p:cNvPr>
          <p:cNvSpPr>
            <a:spLocks noChangeArrowheads="1"/>
          </p:cNvSpPr>
          <p:nvPr/>
        </p:nvSpPr>
        <p:spPr bwMode="auto">
          <a:xfrm>
            <a:off x="1703388" y="4724400"/>
            <a:ext cx="1989137" cy="355600"/>
          </a:xfrm>
          <a:prstGeom prst="rect">
            <a:avLst/>
          </a:prstGeom>
          <a:solidFill>
            <a:srgbClr val="A9C0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a:latin typeface="Arial Narrow" panose="020B0606020202030204" pitchFamily="34" charset="0"/>
              </a:rPr>
              <a:t>2</a:t>
            </a:r>
            <a:r>
              <a:rPr lang="fr-FR" altLang="fr-FR" sz="1400" baseline="30000">
                <a:latin typeface="Arial Narrow" panose="020B0606020202030204" pitchFamily="34" charset="0"/>
              </a:rPr>
              <a:t>e</a:t>
            </a:r>
            <a:r>
              <a:rPr lang="fr-FR" altLang="fr-FR" sz="1400">
                <a:latin typeface="Arial Narrow" panose="020B0606020202030204" pitchFamily="34" charset="0"/>
              </a:rPr>
              <a:t> année</a:t>
            </a:r>
          </a:p>
        </p:txBody>
      </p:sp>
      <p:sp>
        <p:nvSpPr>
          <p:cNvPr id="37896" name="Rectangle 8">
            <a:extLst>
              <a:ext uri="{FF2B5EF4-FFF2-40B4-BE49-F238E27FC236}">
                <a16:creationId xmlns:a16="http://schemas.microsoft.com/office/drawing/2014/main" id="{A9BB6542-BAD1-4595-8D54-4C03C3F049E1}"/>
              </a:ext>
            </a:extLst>
          </p:cNvPr>
          <p:cNvSpPr>
            <a:spLocks noChangeArrowheads="1"/>
          </p:cNvSpPr>
          <p:nvPr/>
        </p:nvSpPr>
        <p:spPr bwMode="auto">
          <a:xfrm>
            <a:off x="5926138" y="4284663"/>
            <a:ext cx="1873250" cy="355600"/>
          </a:xfrm>
          <a:prstGeom prst="rect">
            <a:avLst/>
          </a:prstGeom>
          <a:solidFill>
            <a:srgbClr val="B1C800"/>
          </a:solidFill>
          <a:ln>
            <a:noFill/>
          </a:ln>
          <a:effectLst>
            <a:outerShdw dist="23040" dir="5400000" algn="ctr" rotWithShape="0">
              <a:srgbClr val="000000">
                <a:alpha val="35036"/>
              </a:srgbClr>
            </a:outerShdw>
          </a:effectLst>
          <a:extLst>
            <a:ext uri="{91240B29-F687-4F45-9708-019B960494DF}">
              <a14:hiddenLine xmlns:a14="http://schemas.microsoft.com/office/drawing/2010/main" w="9525" cap="flat">
                <a:solidFill>
                  <a:srgbClr val="3465A4"/>
                </a:solidFill>
                <a:round/>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400" b="1">
                <a:solidFill>
                  <a:srgbClr val="595959"/>
                </a:solidFill>
                <a:latin typeface="Arial Narrow" panose="020B0606020202030204" pitchFamily="34" charset="0"/>
              </a:rPr>
              <a:t>T</a:t>
            </a:r>
            <a:r>
              <a:rPr lang="fr-FR" altLang="fr-FR" sz="1400" b="1" baseline="30000">
                <a:solidFill>
                  <a:srgbClr val="595959"/>
                </a:solidFill>
                <a:latin typeface="Arial Narrow" panose="020B0606020202030204" pitchFamily="34" charset="0"/>
              </a:rPr>
              <a:t>ale </a:t>
            </a:r>
            <a:r>
              <a:rPr lang="fr-FR" altLang="fr-FR" sz="1400" b="1">
                <a:solidFill>
                  <a:srgbClr val="595959"/>
                </a:solidFill>
                <a:latin typeface="Arial Narrow" panose="020B0606020202030204" pitchFamily="34" charset="0"/>
              </a:rPr>
              <a:t>professionnelle</a:t>
            </a:r>
          </a:p>
        </p:txBody>
      </p:sp>
      <p:sp>
        <p:nvSpPr>
          <p:cNvPr id="37897" name="Text Box 9">
            <a:extLst>
              <a:ext uri="{FF2B5EF4-FFF2-40B4-BE49-F238E27FC236}">
                <a16:creationId xmlns:a16="http://schemas.microsoft.com/office/drawing/2014/main" id="{C2E7FD2A-0694-46F7-B364-F10DFF78BD33}"/>
              </a:ext>
            </a:extLst>
          </p:cNvPr>
          <p:cNvSpPr txBox="1">
            <a:spLocks noChangeArrowheads="1"/>
          </p:cNvSpPr>
          <p:nvPr/>
        </p:nvSpPr>
        <p:spPr bwMode="auto">
          <a:xfrm>
            <a:off x="3432175" y="4446588"/>
            <a:ext cx="627063"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200" b="1">
                <a:solidFill>
                  <a:srgbClr val="595959"/>
                </a:solidFill>
                <a:latin typeface="Arial Narrow" panose="020B0606020202030204" pitchFamily="34" charset="0"/>
              </a:rPr>
              <a:t>CAP/A</a:t>
            </a:r>
          </a:p>
        </p:txBody>
      </p:sp>
      <p:sp>
        <p:nvSpPr>
          <p:cNvPr id="37898" name="Text Box 10">
            <a:extLst>
              <a:ext uri="{FF2B5EF4-FFF2-40B4-BE49-F238E27FC236}">
                <a16:creationId xmlns:a16="http://schemas.microsoft.com/office/drawing/2014/main" id="{6905D9E2-E899-43AD-AB9D-3796E38C52F4}"/>
              </a:ext>
            </a:extLst>
          </p:cNvPr>
          <p:cNvSpPr txBox="1">
            <a:spLocks noChangeArrowheads="1"/>
          </p:cNvSpPr>
          <p:nvPr/>
        </p:nvSpPr>
        <p:spPr bwMode="auto">
          <a:xfrm>
            <a:off x="6288088" y="3881438"/>
            <a:ext cx="825500"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1200" b="1">
                <a:solidFill>
                  <a:srgbClr val="595959"/>
                </a:solidFill>
                <a:latin typeface="Arial Narrow" panose="020B0606020202030204" pitchFamily="34" charset="0"/>
              </a:rPr>
              <a:t>BAC PRO</a:t>
            </a:r>
          </a:p>
        </p:txBody>
      </p:sp>
      <p:cxnSp>
        <p:nvCxnSpPr>
          <p:cNvPr id="37899" name="AutoShape 11">
            <a:extLst>
              <a:ext uri="{FF2B5EF4-FFF2-40B4-BE49-F238E27FC236}">
                <a16:creationId xmlns:a16="http://schemas.microsoft.com/office/drawing/2014/main" id="{C611FE89-E51C-43DE-8D96-74EC52A6ED46}"/>
              </a:ext>
            </a:extLst>
          </p:cNvPr>
          <p:cNvCxnSpPr>
            <a:cxnSpLocks noChangeShapeType="1"/>
          </p:cNvCxnSpPr>
          <p:nvPr/>
        </p:nvCxnSpPr>
        <p:spPr bwMode="auto">
          <a:xfrm flipH="1" flipV="1">
            <a:off x="3692525" y="4995863"/>
            <a:ext cx="2265363" cy="261937"/>
          </a:xfrm>
          <a:prstGeom prst="straightConnector1">
            <a:avLst/>
          </a:prstGeom>
          <a:noFill/>
          <a:ln w="25560" cap="sq">
            <a:solidFill>
              <a:srgbClr val="073779"/>
            </a:solidFill>
            <a:miter lim="800000"/>
            <a:headEnd/>
            <a:tailEnd type="triangle" w="med" len="med"/>
          </a:ln>
          <a:effectLst>
            <a:outerShdw dist="20160" dir="5400000" algn="ctr" rotWithShape="0">
              <a:srgbClr val="000000">
                <a:alpha val="38034"/>
              </a:srgbClr>
            </a:outerShdw>
          </a:effectLst>
          <a:extLst>
            <a:ext uri="{909E8E84-426E-40DD-AFC4-6F175D3DCCD1}">
              <a14:hiddenFill xmlns:a14="http://schemas.microsoft.com/office/drawing/2010/main">
                <a:noFill/>
              </a14:hiddenFill>
            </a:ext>
          </a:extLst>
        </p:spPr>
      </p:cxnSp>
      <p:cxnSp>
        <p:nvCxnSpPr>
          <p:cNvPr id="37900" name="AutoShape 12">
            <a:extLst>
              <a:ext uri="{FF2B5EF4-FFF2-40B4-BE49-F238E27FC236}">
                <a16:creationId xmlns:a16="http://schemas.microsoft.com/office/drawing/2014/main" id="{499B35A7-3606-4989-854A-E795EB9B8373}"/>
              </a:ext>
            </a:extLst>
          </p:cNvPr>
          <p:cNvCxnSpPr>
            <a:cxnSpLocks noChangeShapeType="1"/>
          </p:cNvCxnSpPr>
          <p:nvPr/>
        </p:nvCxnSpPr>
        <p:spPr bwMode="auto">
          <a:xfrm>
            <a:off x="3713163" y="4760913"/>
            <a:ext cx="2224087" cy="319087"/>
          </a:xfrm>
          <a:prstGeom prst="straightConnector1">
            <a:avLst/>
          </a:prstGeom>
          <a:noFill/>
          <a:ln w="25560" cap="sq">
            <a:solidFill>
              <a:srgbClr val="EF823F"/>
            </a:solidFill>
            <a:miter lim="800000"/>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7901" name="Text Box 13">
            <a:extLst>
              <a:ext uri="{FF2B5EF4-FFF2-40B4-BE49-F238E27FC236}">
                <a16:creationId xmlns:a16="http://schemas.microsoft.com/office/drawing/2014/main" id="{DA0D4D54-ACF0-4B94-8CA5-EF30FA4222F0}"/>
              </a:ext>
            </a:extLst>
          </p:cNvPr>
          <p:cNvSpPr txBox="1">
            <a:spLocks noChangeArrowheads="1"/>
          </p:cNvSpPr>
          <p:nvPr/>
        </p:nvSpPr>
        <p:spPr bwMode="auto">
          <a:xfrm>
            <a:off x="1235075" y="1127125"/>
            <a:ext cx="7545388" cy="284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000" b="1">
                <a:solidFill>
                  <a:srgbClr val="A9C000"/>
                </a:solidFill>
                <a:latin typeface="Calibri" panose="020F0502020204030204" pitchFamily="34" charset="0"/>
              </a:rPr>
              <a:t>CAP = passeport pour l’emploi</a:t>
            </a:r>
          </a:p>
          <a:p>
            <a:pPr eaLnBrk="1" hangingPunct="1">
              <a:buClrTx/>
              <a:buFontTx/>
              <a:buNone/>
            </a:pPr>
            <a:r>
              <a:rPr lang="fr-FR" altLang="fr-FR" sz="2000" b="1">
                <a:solidFill>
                  <a:srgbClr val="A9C000"/>
                </a:solidFill>
                <a:latin typeface="Calibri" panose="020F0502020204030204" pitchFamily="34" charset="0"/>
              </a:rPr>
              <a:t>Attention, bac pro minimum</a:t>
            </a:r>
            <a:r>
              <a:rPr lang="fr-FR" altLang="fr-FR" sz="2000" b="1">
                <a:solidFill>
                  <a:srgbClr val="7F7F7F"/>
                </a:solidFill>
                <a:latin typeface="Calibri" panose="020F0502020204030204" pitchFamily="34" charset="0"/>
              </a:rPr>
              <a:t> dans certains secteurs, </a:t>
            </a:r>
          </a:p>
          <a:p>
            <a:pPr eaLnBrk="1" hangingPunct="1">
              <a:buClrTx/>
              <a:buFontTx/>
              <a:buNone/>
            </a:pPr>
            <a:r>
              <a:rPr lang="fr-FR" altLang="fr-FR" sz="2000" b="1">
                <a:solidFill>
                  <a:srgbClr val="7F7F7F"/>
                </a:solidFill>
                <a:latin typeface="Calibri" panose="020F0502020204030204" pitchFamily="34" charset="0"/>
              </a:rPr>
              <a:t>parfois BTS. </a:t>
            </a:r>
          </a:p>
          <a:p>
            <a:pPr algn="ctr" eaLnBrk="1" hangingPunct="1">
              <a:buClrTx/>
              <a:buFontTx/>
              <a:buNone/>
            </a:pPr>
            <a:endParaRPr lang="fr-FR" altLang="fr-FR" sz="2000" b="1">
              <a:solidFill>
                <a:srgbClr val="EB6615"/>
              </a:solidFill>
              <a:latin typeface="Calibri" panose="020F0502020204030204" pitchFamily="34" charset="0"/>
            </a:endParaRPr>
          </a:p>
          <a:p>
            <a:pPr eaLnBrk="1" hangingPunct="1">
              <a:buClr>
                <a:srgbClr val="EF823F"/>
              </a:buClr>
              <a:buFont typeface="Calibri" panose="020F0502020204030204" pitchFamily="34" charset="0"/>
              <a:buChar char="↘"/>
            </a:pPr>
            <a:r>
              <a:rPr lang="fr-FR" altLang="fr-FR" sz="2000" b="1">
                <a:solidFill>
                  <a:srgbClr val="EB6615"/>
                </a:solidFill>
                <a:latin typeface="Calibri" panose="020F0502020204030204" pitchFamily="34" charset="0"/>
              </a:rPr>
              <a:t>En 2</a:t>
            </a:r>
            <a:r>
              <a:rPr lang="fr-FR" altLang="fr-FR" sz="2000" b="1" baseline="30000">
                <a:solidFill>
                  <a:srgbClr val="EB6615"/>
                </a:solidFill>
                <a:latin typeface="Calibri" panose="020F0502020204030204" pitchFamily="34" charset="0"/>
              </a:rPr>
              <a:t>de </a:t>
            </a:r>
            <a:r>
              <a:rPr lang="fr-FR" altLang="fr-FR" sz="2000" b="1">
                <a:solidFill>
                  <a:srgbClr val="EB6615"/>
                </a:solidFill>
                <a:latin typeface="Calibri" panose="020F0502020204030204" pitchFamily="34" charset="0"/>
              </a:rPr>
              <a:t>pro, une </a:t>
            </a:r>
            <a:r>
              <a:rPr lang="fr-FR" altLang="fr-FR" sz="2000" b="1">
                <a:latin typeface="Calibri" panose="020F0502020204030204" pitchFamily="34" charset="0"/>
              </a:rPr>
              <a:t>période de consolidation de l'orientation </a:t>
            </a:r>
            <a:r>
              <a:rPr lang="fr-FR" altLang="fr-FR" sz="2000" b="1">
                <a:solidFill>
                  <a:srgbClr val="EB6615"/>
                </a:solidFill>
                <a:latin typeface="Calibri" panose="020F0502020204030204" pitchFamily="34" charset="0"/>
              </a:rPr>
              <a:t>permet </a:t>
            </a:r>
          </a:p>
          <a:p>
            <a:pPr eaLnBrk="1" hangingPunct="1">
              <a:buClrTx/>
              <a:buFontTx/>
              <a:buNone/>
            </a:pPr>
            <a:r>
              <a:rPr lang="fr-FR" altLang="fr-FR" sz="2000" b="1">
                <a:solidFill>
                  <a:srgbClr val="EB6615"/>
                </a:solidFill>
                <a:latin typeface="Calibri" panose="020F0502020204030204" pitchFamily="34" charset="0"/>
              </a:rPr>
              <a:t> de changer de secteur professionnel en début de 1</a:t>
            </a:r>
            <a:r>
              <a:rPr lang="fr-FR" altLang="fr-FR" sz="2000" b="1" baseline="30000">
                <a:solidFill>
                  <a:srgbClr val="EB6615"/>
                </a:solidFill>
                <a:latin typeface="Calibri" panose="020F0502020204030204" pitchFamily="34" charset="0"/>
              </a:rPr>
              <a:t>er</a:t>
            </a:r>
            <a:r>
              <a:rPr lang="fr-FR" altLang="fr-FR" sz="2000" b="1">
                <a:solidFill>
                  <a:srgbClr val="EB6615"/>
                </a:solidFill>
                <a:latin typeface="Calibri" panose="020F0502020204030204" pitchFamily="34" charset="0"/>
              </a:rPr>
              <a:t> trimestre</a:t>
            </a:r>
          </a:p>
          <a:p>
            <a:pPr eaLnBrk="1" hangingPunct="1">
              <a:buClr>
                <a:srgbClr val="EF823F"/>
              </a:buClr>
              <a:buFont typeface="Calibri" panose="020F0502020204030204" pitchFamily="34" charset="0"/>
              <a:buNone/>
            </a:pPr>
            <a:endParaRPr lang="fr-FR" altLang="fr-FR" sz="2000" b="1">
              <a:solidFill>
                <a:srgbClr val="EB6615"/>
              </a:solidFill>
              <a:latin typeface="Calibri" panose="020F0502020204030204" pitchFamily="34" charset="0"/>
            </a:endParaRPr>
          </a:p>
          <a:p>
            <a:pPr eaLnBrk="1" hangingPunct="1">
              <a:buClr>
                <a:srgbClr val="EF823F"/>
              </a:buClr>
              <a:buFont typeface="Calibri" panose="020F0502020204030204" pitchFamily="34" charset="0"/>
              <a:buChar char="↘"/>
            </a:pPr>
            <a:r>
              <a:rPr lang="fr-FR" altLang="fr-FR" sz="2000" b="1">
                <a:solidFill>
                  <a:srgbClr val="EB6615"/>
                </a:solidFill>
                <a:latin typeface="Calibri" panose="020F0502020204030204" pitchFamily="34" charset="0"/>
              </a:rPr>
              <a:t>Passage possible de 2</a:t>
            </a:r>
            <a:r>
              <a:rPr lang="fr-FR" altLang="fr-FR" sz="2000" b="1" baseline="30000">
                <a:solidFill>
                  <a:srgbClr val="EB6615"/>
                </a:solidFill>
                <a:latin typeface="Calibri" panose="020F0502020204030204" pitchFamily="34" charset="0"/>
              </a:rPr>
              <a:t>de</a:t>
            </a:r>
            <a:r>
              <a:rPr lang="fr-FR" altLang="fr-FR" sz="2000" b="1">
                <a:solidFill>
                  <a:srgbClr val="EB6615"/>
                </a:solidFill>
                <a:latin typeface="Calibri" panose="020F0502020204030204" pitchFamily="34" charset="0"/>
              </a:rPr>
              <a:t> pro à 2</a:t>
            </a:r>
            <a:r>
              <a:rPr lang="fr-FR" altLang="fr-FR" sz="2000" b="1" baseline="30000">
                <a:solidFill>
                  <a:srgbClr val="EB6615"/>
                </a:solidFill>
                <a:latin typeface="Calibri" panose="020F0502020204030204" pitchFamily="34" charset="0"/>
              </a:rPr>
              <a:t>e</a:t>
            </a:r>
            <a:r>
              <a:rPr lang="fr-FR" altLang="fr-FR" sz="2000" b="1">
                <a:solidFill>
                  <a:srgbClr val="EB6615"/>
                </a:solidFill>
                <a:latin typeface="Calibri" panose="020F0502020204030204" pitchFamily="34" charset="0"/>
              </a:rPr>
              <a:t> année de CAP</a:t>
            </a:r>
          </a:p>
          <a:p>
            <a:pPr eaLnBrk="1" hangingPunct="1">
              <a:buClr>
                <a:srgbClr val="EF823F"/>
              </a:buClr>
              <a:buFont typeface="Calibri" panose="020F0502020204030204" pitchFamily="34" charset="0"/>
              <a:buChar char="↘"/>
            </a:pPr>
            <a:r>
              <a:rPr lang="fr-FR" altLang="fr-FR" sz="2000" b="1">
                <a:solidFill>
                  <a:srgbClr val="EB6615"/>
                </a:solidFill>
                <a:latin typeface="Calibri" panose="020F0502020204030204" pitchFamily="34" charset="0"/>
              </a:rPr>
              <a:t>À l’issue du CAP, la poursuite en 1</a:t>
            </a:r>
            <a:r>
              <a:rPr lang="fr-FR" altLang="fr-FR" sz="2000" b="1" baseline="30000">
                <a:solidFill>
                  <a:srgbClr val="EB6615"/>
                </a:solidFill>
                <a:latin typeface="Calibri" panose="020F0502020204030204" pitchFamily="34" charset="0"/>
              </a:rPr>
              <a:t>re</a:t>
            </a:r>
            <a:r>
              <a:rPr lang="fr-FR" altLang="fr-FR" sz="2000" b="1">
                <a:solidFill>
                  <a:srgbClr val="EB6615"/>
                </a:solidFill>
                <a:latin typeface="Calibri" panose="020F0502020204030204" pitchFamily="34" charset="0"/>
              </a:rPr>
              <a:t> pro est possible</a:t>
            </a:r>
          </a:p>
        </p:txBody>
      </p:sp>
      <p:sp>
        <p:nvSpPr>
          <p:cNvPr id="37902" name="Rectangle 14">
            <a:extLst>
              <a:ext uri="{FF2B5EF4-FFF2-40B4-BE49-F238E27FC236}">
                <a16:creationId xmlns:a16="http://schemas.microsoft.com/office/drawing/2014/main" id="{6BFF3D96-F8EF-470B-92D1-60872A765499}"/>
              </a:ext>
            </a:extLst>
          </p:cNvPr>
          <p:cNvSpPr>
            <a:spLocks noChangeArrowheads="1"/>
          </p:cNvSpPr>
          <p:nvPr/>
        </p:nvSpPr>
        <p:spPr bwMode="auto">
          <a:xfrm>
            <a:off x="5721350" y="227013"/>
            <a:ext cx="29337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A9C000"/>
                </a:solidFill>
                <a:latin typeface="Calibri" panose="020F0502020204030204" pitchFamily="34" charset="0"/>
              </a:rPr>
              <a:t>►</a:t>
            </a:r>
            <a:r>
              <a:rPr lang="fr-FR" altLang="fr-FR" sz="2400">
                <a:solidFill>
                  <a:srgbClr val="A9C000"/>
                </a:solidFill>
              </a:rPr>
              <a:t> </a:t>
            </a:r>
            <a:r>
              <a:rPr lang="fr-FR" altLang="fr-FR" sz="2400">
                <a:solidFill>
                  <a:srgbClr val="FFFFFF"/>
                </a:solidFill>
              </a:rPr>
              <a:t>CAP ou bac pro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8913" name="Text Box 1">
            <a:extLst>
              <a:ext uri="{FF2B5EF4-FFF2-40B4-BE49-F238E27FC236}">
                <a16:creationId xmlns:a16="http://schemas.microsoft.com/office/drawing/2014/main" id="{67A8AADF-B003-4E26-AD1E-12A1CFFC6B1D}"/>
              </a:ext>
            </a:extLst>
          </p:cNvPr>
          <p:cNvSpPr txBox="1">
            <a:spLocks noChangeArrowheads="1"/>
          </p:cNvSpPr>
          <p:nvPr/>
        </p:nvSpPr>
        <p:spPr bwMode="auto">
          <a:xfrm>
            <a:off x="1327150" y="1209675"/>
            <a:ext cx="7499350" cy="5146675"/>
          </a:xfrm>
          <a:prstGeom prst="rect">
            <a:avLst/>
          </a:prstGeom>
          <a:solidFill>
            <a:srgbClr val="F9FCE8"/>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1pPr>
            <a:lvl2pP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2pPr>
            <a:lvl3pP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3pPr>
            <a:lvl4pP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4pPr>
            <a:lvl5pP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600"/>
              </a:spcBef>
              <a:buClrTx/>
              <a:buFontTx/>
              <a:buNone/>
            </a:pPr>
            <a:r>
              <a:rPr lang="fr-FR" altLang="fr-FR" sz="2400" b="1">
                <a:solidFill>
                  <a:srgbClr val="9BBB59"/>
                </a:solidFill>
                <a:latin typeface="Calibri" panose="020F0502020204030204" pitchFamily="34" charset="0"/>
                <a:ea typeface="Microsoft YaHei" panose="020B0503020204020204" pitchFamily="34" charset="-122"/>
              </a:rPr>
              <a:t>COMMENT ?</a:t>
            </a:r>
          </a:p>
          <a:p>
            <a:pPr eaLnBrk="1" hangingPunct="1">
              <a:lnSpc>
                <a:spcPct val="110000"/>
              </a:lnSpc>
              <a:spcBef>
                <a:spcPts val="600"/>
              </a:spcBef>
              <a:buClrTx/>
              <a:buFontTx/>
              <a:buNone/>
            </a:pPr>
            <a:r>
              <a:rPr lang="fr-FR" altLang="fr-FR" sz="2400">
                <a:solidFill>
                  <a:srgbClr val="FF6600"/>
                </a:solidFill>
                <a:latin typeface="Calibri" panose="020F0502020204030204" pitchFamily="34" charset="0"/>
                <a:ea typeface="Microsoft YaHei" panose="020B0503020204020204" pitchFamily="34" charset="-122"/>
              </a:rPr>
              <a:t> </a:t>
            </a:r>
            <a:r>
              <a:rPr lang="fr-FR" altLang="fr-FR" sz="2400">
                <a:solidFill>
                  <a:srgbClr val="92D050"/>
                </a:solidFill>
                <a:latin typeface="Calibri" panose="020F0502020204030204" pitchFamily="34" charset="0"/>
                <a:ea typeface="Microsoft YaHei" panose="020B0503020204020204" pitchFamily="34" charset="-122"/>
              </a:rPr>
              <a:t>➜</a:t>
            </a:r>
            <a:r>
              <a:rPr lang="fr-FR" altLang="fr-FR" sz="2400">
                <a:solidFill>
                  <a:srgbClr val="FF6600"/>
                </a:solidFill>
                <a:latin typeface="Calibri" panose="020F0502020204030204" pitchFamily="34" charset="0"/>
                <a:ea typeface="Microsoft YaHei" panose="020B0503020204020204" pitchFamily="34" charset="-122"/>
              </a:rPr>
              <a:t> </a:t>
            </a:r>
            <a:r>
              <a:rPr lang="fr-FR" altLang="fr-FR" sz="2400">
                <a:solidFill>
                  <a:srgbClr val="7F7F7F"/>
                </a:solidFill>
                <a:latin typeface="Calibri" panose="020F0502020204030204" pitchFamily="34" charset="0"/>
                <a:ea typeface="Microsoft YaHei" panose="020B0503020204020204" pitchFamily="34" charset="-122"/>
              </a:rPr>
              <a:t>rechercher une entreprise d’accueil, avec l’aide de l’établissement, du CIO  ou des chambres consulaires</a:t>
            </a:r>
          </a:p>
          <a:p>
            <a:pPr eaLnBrk="1" hangingPunct="1">
              <a:lnSpc>
                <a:spcPct val="110000"/>
              </a:lnSpc>
              <a:spcBef>
                <a:spcPts val="600"/>
              </a:spcBef>
              <a:buClrTx/>
              <a:buFontTx/>
              <a:buNone/>
            </a:pPr>
            <a:r>
              <a:rPr lang="fr-FR" altLang="fr-FR" sz="2400">
                <a:solidFill>
                  <a:srgbClr val="FF6600"/>
                </a:solidFill>
                <a:latin typeface="Calibri" panose="020F0502020204030204" pitchFamily="34" charset="0"/>
                <a:ea typeface="Microsoft YaHei" panose="020B0503020204020204" pitchFamily="34" charset="-122"/>
              </a:rPr>
              <a:t> </a:t>
            </a:r>
            <a:r>
              <a:rPr lang="fr-FR" altLang="fr-FR" sz="2400">
                <a:solidFill>
                  <a:srgbClr val="92D050"/>
                </a:solidFill>
                <a:latin typeface="Calibri" panose="020F0502020204030204" pitchFamily="34" charset="0"/>
                <a:ea typeface="Microsoft YaHei" panose="020B0503020204020204" pitchFamily="34" charset="-122"/>
              </a:rPr>
              <a:t>➜</a:t>
            </a:r>
            <a:r>
              <a:rPr lang="fr-FR" altLang="fr-FR" sz="2400">
                <a:solidFill>
                  <a:srgbClr val="FF6600"/>
                </a:solidFill>
                <a:latin typeface="Calibri" panose="020F0502020204030204" pitchFamily="34" charset="0"/>
                <a:ea typeface="Microsoft YaHei" panose="020B0503020204020204" pitchFamily="34" charset="-122"/>
              </a:rPr>
              <a:t> </a:t>
            </a:r>
            <a:r>
              <a:rPr lang="fr-FR" altLang="fr-FR" sz="2400">
                <a:solidFill>
                  <a:srgbClr val="7F7F7F"/>
                </a:solidFill>
                <a:latin typeface="Calibri" panose="020F0502020204030204" pitchFamily="34" charset="0"/>
                <a:ea typeface="Microsoft YaHei" panose="020B0503020204020204" pitchFamily="34" charset="-122"/>
              </a:rPr>
              <a:t>signer un contrat avec l’employeur, qui vous inscrit en formation</a:t>
            </a:r>
          </a:p>
          <a:p>
            <a:pPr eaLnBrk="1" hangingPunct="1">
              <a:lnSpc>
                <a:spcPct val="110000"/>
              </a:lnSpc>
              <a:spcBef>
                <a:spcPts val="600"/>
              </a:spcBef>
              <a:buClrTx/>
              <a:buFontTx/>
              <a:buNone/>
            </a:pPr>
            <a:r>
              <a:rPr lang="fr-FR" altLang="fr-FR" sz="2400" b="1">
                <a:solidFill>
                  <a:srgbClr val="E46C0A"/>
                </a:solidFill>
                <a:latin typeface="Calibri" panose="020F0502020204030204" pitchFamily="34" charset="0"/>
                <a:ea typeface="Microsoft YaHei" panose="020B0503020204020204" pitchFamily="34" charset="-122"/>
              </a:rPr>
              <a:t>Durée</a:t>
            </a:r>
            <a:r>
              <a:rPr lang="fr-FR" altLang="fr-FR" sz="2400">
                <a:solidFill>
                  <a:srgbClr val="E46C0A"/>
                </a:solidFill>
                <a:latin typeface="Calibri" panose="020F0502020204030204" pitchFamily="34" charset="0"/>
                <a:ea typeface="Microsoft YaHei" panose="020B0503020204020204" pitchFamily="34" charset="-122"/>
              </a:rPr>
              <a:t>: </a:t>
            </a:r>
            <a:r>
              <a:rPr lang="fr-FR" altLang="fr-FR" sz="2400">
                <a:solidFill>
                  <a:srgbClr val="7F7F7F"/>
                </a:solidFill>
                <a:latin typeface="Calibri" panose="020F0502020204030204" pitchFamily="34" charset="0"/>
                <a:ea typeface="Microsoft YaHei" panose="020B0503020204020204" pitchFamily="34" charset="-122"/>
              </a:rPr>
              <a:t>le cursus ou une partie seulement</a:t>
            </a:r>
          </a:p>
          <a:p>
            <a:pPr eaLnBrk="1" hangingPunct="1">
              <a:lnSpc>
                <a:spcPct val="110000"/>
              </a:lnSpc>
              <a:spcBef>
                <a:spcPts val="600"/>
              </a:spcBef>
              <a:buClrTx/>
              <a:buFontTx/>
              <a:buNone/>
            </a:pPr>
            <a:r>
              <a:rPr lang="fr-FR" altLang="fr-FR" sz="2400" b="1">
                <a:solidFill>
                  <a:srgbClr val="E46C0A"/>
                </a:solidFill>
                <a:latin typeface="Calibri" panose="020F0502020204030204" pitchFamily="34" charset="0"/>
                <a:ea typeface="Microsoft YaHei" panose="020B0503020204020204" pitchFamily="34" charset="-122"/>
              </a:rPr>
              <a:t>Lieu : </a:t>
            </a:r>
            <a:r>
              <a:rPr lang="fr-FR" altLang="fr-FR" sz="2400">
                <a:solidFill>
                  <a:srgbClr val="7F7F7F"/>
                </a:solidFill>
                <a:latin typeface="Calibri" panose="020F0502020204030204" pitchFamily="34" charset="0"/>
                <a:ea typeface="Microsoft YaHei" panose="020B0503020204020204" pitchFamily="34" charset="-122"/>
              </a:rPr>
              <a:t>cours en CFA ou lycée, en alternance avec travail chez l’employeur </a:t>
            </a:r>
          </a:p>
          <a:p>
            <a:pPr eaLnBrk="1" hangingPunct="1">
              <a:lnSpc>
                <a:spcPct val="110000"/>
              </a:lnSpc>
              <a:spcBef>
                <a:spcPts val="600"/>
              </a:spcBef>
              <a:buClrTx/>
              <a:buFontTx/>
              <a:buNone/>
            </a:pPr>
            <a:r>
              <a:rPr lang="fr-FR" altLang="fr-FR" sz="2400" b="1">
                <a:solidFill>
                  <a:srgbClr val="E46C0A"/>
                </a:solidFill>
                <a:latin typeface="Calibri" panose="020F0502020204030204" pitchFamily="34" charset="0"/>
                <a:ea typeface="Microsoft YaHei" panose="020B0503020204020204" pitchFamily="34" charset="-122"/>
              </a:rPr>
              <a:t>Conditions : </a:t>
            </a:r>
            <a:r>
              <a:rPr lang="fr-FR" altLang="fr-FR" sz="2400">
                <a:solidFill>
                  <a:srgbClr val="7F7F7F"/>
                </a:solidFill>
                <a:latin typeface="Calibri" panose="020F0502020204030204" pitchFamily="34" charset="0"/>
                <a:ea typeface="Microsoft YaHei" panose="020B0503020204020204" pitchFamily="34" charset="-122"/>
              </a:rPr>
              <a:t>avoir entre 15 et 26 ans (30 ans dans certaines régions)</a:t>
            </a:r>
          </a:p>
          <a:p>
            <a:pPr eaLnBrk="1" hangingPunct="1">
              <a:lnSpc>
                <a:spcPct val="110000"/>
              </a:lnSpc>
              <a:spcBef>
                <a:spcPts val="600"/>
              </a:spcBef>
              <a:buClrTx/>
              <a:buFontTx/>
              <a:buNone/>
            </a:pPr>
            <a:r>
              <a:rPr lang="fr-FR" altLang="fr-FR" sz="2400" b="1">
                <a:solidFill>
                  <a:srgbClr val="E46C0A"/>
                </a:solidFill>
                <a:latin typeface="Calibri" panose="020F0502020204030204" pitchFamily="34" charset="0"/>
                <a:ea typeface="Microsoft YaHei" panose="020B0503020204020204" pitchFamily="34" charset="-122"/>
              </a:rPr>
              <a:t>Rémunération : </a:t>
            </a:r>
            <a:r>
              <a:rPr lang="fr-FR" altLang="fr-FR" sz="2400">
                <a:solidFill>
                  <a:srgbClr val="7F7F7F"/>
                </a:solidFill>
                <a:latin typeface="Calibri" panose="020F0502020204030204" pitchFamily="34" charset="0"/>
                <a:ea typeface="Microsoft YaHei" panose="020B0503020204020204" pitchFamily="34" charset="-122"/>
              </a:rPr>
              <a:t>selon âge et année d’étude (370 - 1 154 €)</a:t>
            </a:r>
          </a:p>
          <a:p>
            <a:pPr eaLnBrk="1" hangingPunct="1">
              <a:spcBef>
                <a:spcPts val="600"/>
              </a:spcBef>
              <a:buClr>
                <a:srgbClr val="7F7F7F"/>
              </a:buClr>
              <a:buFont typeface="Arial" panose="020B0604020202020204" pitchFamily="34" charset="0"/>
              <a:buNone/>
            </a:pPr>
            <a:endParaRPr lang="fr-FR" altLang="fr-FR" sz="2400">
              <a:solidFill>
                <a:srgbClr val="7F7F7F"/>
              </a:solidFill>
              <a:latin typeface="Calibri" panose="020F0502020204030204" pitchFamily="34" charset="0"/>
              <a:ea typeface="Microsoft YaHei" panose="020B0503020204020204" pitchFamily="34" charset="-122"/>
            </a:endParaRPr>
          </a:p>
        </p:txBody>
      </p:sp>
      <p:sp>
        <p:nvSpPr>
          <p:cNvPr id="38914" name="Rectangle 2">
            <a:extLst>
              <a:ext uri="{FF2B5EF4-FFF2-40B4-BE49-F238E27FC236}">
                <a16:creationId xmlns:a16="http://schemas.microsoft.com/office/drawing/2014/main" id="{9302C6D7-9F93-4E95-85B5-32B6CCA59FB4}"/>
              </a:ext>
            </a:extLst>
          </p:cNvPr>
          <p:cNvSpPr>
            <a:spLocks noChangeArrowheads="1"/>
          </p:cNvSpPr>
          <p:nvPr/>
        </p:nvSpPr>
        <p:spPr bwMode="auto">
          <a:xfrm>
            <a:off x="4060825" y="211138"/>
            <a:ext cx="4926013"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a:solidFill>
                  <a:srgbClr val="FFFFFF"/>
                </a:solidFill>
                <a:latin typeface="Calibri" panose="020F0502020204030204" pitchFamily="34" charset="0"/>
              </a:rPr>
              <a:t>►</a:t>
            </a:r>
            <a:r>
              <a:rPr lang="fr-FR" altLang="fr-FR">
                <a:solidFill>
                  <a:srgbClr val="FFFFFF"/>
                </a:solidFill>
              </a:rPr>
              <a:t> </a:t>
            </a:r>
            <a:r>
              <a:rPr lang="fr-FR" altLang="fr-FR" sz="2800">
                <a:solidFill>
                  <a:srgbClr val="FFFFFF"/>
                </a:solidFill>
              </a:rPr>
              <a:t>Se former en apprentissage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9937" name="Rectangle 1">
            <a:extLst>
              <a:ext uri="{FF2B5EF4-FFF2-40B4-BE49-F238E27FC236}">
                <a16:creationId xmlns:a16="http://schemas.microsoft.com/office/drawing/2014/main" id="{8C4E3A48-BB84-4754-B3E5-6737DA50F171}"/>
              </a:ext>
            </a:extLst>
          </p:cNvPr>
          <p:cNvSpPr>
            <a:spLocks noChangeArrowheads="1"/>
          </p:cNvSpPr>
          <p:nvPr/>
        </p:nvSpPr>
        <p:spPr bwMode="auto">
          <a:xfrm>
            <a:off x="458788" y="6148388"/>
            <a:ext cx="360362" cy="360362"/>
          </a:xfrm>
          <a:prstGeom prst="rect">
            <a:avLst/>
          </a:prstGeom>
          <a:solidFill>
            <a:srgbClr val="EB6A0A"/>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9938" name="Text Box 2">
            <a:extLst>
              <a:ext uri="{FF2B5EF4-FFF2-40B4-BE49-F238E27FC236}">
                <a16:creationId xmlns:a16="http://schemas.microsoft.com/office/drawing/2014/main" id="{D6F8E576-DBA3-400E-9091-374B0AA896FB}"/>
              </a:ext>
            </a:extLst>
          </p:cNvPr>
          <p:cNvSpPr txBox="1">
            <a:spLocks noChangeArrowheads="1"/>
          </p:cNvSpPr>
          <p:nvPr/>
        </p:nvSpPr>
        <p:spPr bwMode="auto">
          <a:xfrm>
            <a:off x="1417638" y="163513"/>
            <a:ext cx="75596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400">
                <a:solidFill>
                  <a:srgbClr val="A9C000"/>
                </a:solidFill>
                <a:latin typeface="Arial Bold" charset="0"/>
                <a:cs typeface="Arial Bold" charset="0"/>
              </a:rPr>
              <a:t>1-</a:t>
            </a:r>
            <a:r>
              <a:rPr lang="fr-FR" altLang="fr-FR" sz="2400">
                <a:solidFill>
                  <a:srgbClr val="9BBB59"/>
                </a:solidFill>
                <a:latin typeface="Arial Bold" charset="0"/>
                <a:cs typeface="Arial Bold" charset="0"/>
              </a:rPr>
              <a:t> </a:t>
            </a:r>
            <a:r>
              <a:rPr lang="fr-FR" altLang="fr-FR" sz="2400">
                <a:solidFill>
                  <a:srgbClr val="A9C000"/>
                </a:solidFill>
              </a:rPr>
              <a:t>La voie professionnelle </a:t>
            </a:r>
            <a:r>
              <a:rPr lang="fr-FR" altLang="fr-FR" sz="2400">
                <a:solidFill>
                  <a:srgbClr val="FFFFFF"/>
                </a:solidFill>
                <a:latin typeface="Calibri" panose="020F0502020204030204" pitchFamily="34" charset="0"/>
              </a:rPr>
              <a:t>►</a:t>
            </a:r>
            <a:r>
              <a:rPr lang="fr-FR" altLang="fr-FR" sz="2400">
                <a:solidFill>
                  <a:srgbClr val="FFFFFF"/>
                </a:solidFill>
              </a:rPr>
              <a:t> Après un CAP</a:t>
            </a:r>
          </a:p>
        </p:txBody>
      </p:sp>
      <p:sp>
        <p:nvSpPr>
          <p:cNvPr id="39939" name="Oval 3">
            <a:extLst>
              <a:ext uri="{FF2B5EF4-FFF2-40B4-BE49-F238E27FC236}">
                <a16:creationId xmlns:a16="http://schemas.microsoft.com/office/drawing/2014/main" id="{E23E8C51-8DD2-4BA6-9E0F-C934E4F31AA7}"/>
              </a:ext>
            </a:extLst>
          </p:cNvPr>
          <p:cNvSpPr>
            <a:spLocks noChangeArrowheads="1"/>
          </p:cNvSpPr>
          <p:nvPr/>
        </p:nvSpPr>
        <p:spPr bwMode="auto">
          <a:xfrm>
            <a:off x="1539875" y="2146300"/>
            <a:ext cx="2079625" cy="1787525"/>
          </a:xfrm>
          <a:prstGeom prst="ellipse">
            <a:avLst/>
          </a:pr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wrap="none" anchor="ctr"/>
          <a:lstStyle/>
          <a:p>
            <a:endParaRPr lang="fr-FR"/>
          </a:p>
        </p:txBody>
      </p:sp>
      <p:sp>
        <p:nvSpPr>
          <p:cNvPr id="39940" name="AutoShape 4">
            <a:extLst>
              <a:ext uri="{FF2B5EF4-FFF2-40B4-BE49-F238E27FC236}">
                <a16:creationId xmlns:a16="http://schemas.microsoft.com/office/drawing/2014/main" id="{35DA0634-C0B7-41F3-B8BA-366D6BBD6971}"/>
              </a:ext>
            </a:extLst>
          </p:cNvPr>
          <p:cNvSpPr>
            <a:spLocks noChangeArrowheads="1"/>
          </p:cNvSpPr>
          <p:nvPr/>
        </p:nvSpPr>
        <p:spPr bwMode="auto">
          <a:xfrm rot="4860000">
            <a:off x="3146425" y="4337050"/>
            <a:ext cx="1028700" cy="12700"/>
          </a:xfrm>
          <a:custGeom>
            <a:avLst/>
            <a:gdLst>
              <a:gd name="G0" fmla="+- 8349 0 0"/>
              <a:gd name="G1" fmla="+- 1 0 0"/>
              <a:gd name="T0" fmla="*/ 0 w 1028700"/>
              <a:gd name="T1" fmla="*/ 8349 h 12700"/>
              <a:gd name="T2" fmla="*/ 1028688 w 1028700"/>
              <a:gd name="T3" fmla="*/ 8349 h 12700"/>
              <a:gd name="T4" fmla="*/ 0 w 1028700"/>
              <a:gd name="T5" fmla="*/ 0 h 12700"/>
              <a:gd name="T6" fmla="*/ 1028700 w 1028700"/>
              <a:gd name="T7" fmla="*/ 12700 h 12700"/>
            </a:gdLst>
            <a:ahLst/>
            <a:cxnLst>
              <a:cxn ang="0">
                <a:pos x="T0" y="T1"/>
              </a:cxn>
              <a:cxn ang="0">
                <a:pos x="T2" y="T3"/>
              </a:cxn>
            </a:cxnLst>
            <a:rect l="T4" t="T5" r="T6" b="T7"/>
            <a:pathLst>
              <a:path w="1028700" h="12700">
                <a:moveTo>
                  <a:pt x="0" y="8349"/>
                </a:moveTo>
                <a:lnTo>
                  <a:pt x="1028688" y="8349"/>
                </a:lnTo>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9941" name="AutoShape 5">
            <a:extLst>
              <a:ext uri="{FF2B5EF4-FFF2-40B4-BE49-F238E27FC236}">
                <a16:creationId xmlns:a16="http://schemas.microsoft.com/office/drawing/2014/main" id="{31604D97-C294-41D7-BCE5-D0B47827B2FE}"/>
              </a:ext>
            </a:extLst>
          </p:cNvPr>
          <p:cNvSpPr>
            <a:spLocks noChangeArrowheads="1"/>
          </p:cNvSpPr>
          <p:nvPr/>
        </p:nvSpPr>
        <p:spPr bwMode="auto">
          <a:xfrm rot="4320000" flipV="1">
            <a:off x="2750344" y="4223544"/>
            <a:ext cx="566738" cy="95250"/>
          </a:xfrm>
          <a:custGeom>
            <a:avLst/>
            <a:gdLst>
              <a:gd name="G0" fmla="+- 8349 0 0"/>
              <a:gd name="G1" fmla="+- 1 0 0"/>
              <a:gd name="T0" fmla="*/ 0 w 566738"/>
              <a:gd name="T1" fmla="*/ 8349 h 95250"/>
              <a:gd name="T2" fmla="*/ 1102941 w 566738"/>
              <a:gd name="T3" fmla="*/ 8349 h 95250"/>
              <a:gd name="T4" fmla="*/ 0 w 566738"/>
              <a:gd name="T5" fmla="*/ 0 h 95250"/>
              <a:gd name="T6" fmla="*/ 566738 w 566738"/>
              <a:gd name="T7" fmla="*/ 95250 h 95250"/>
            </a:gdLst>
            <a:ahLst/>
            <a:cxnLst>
              <a:cxn ang="0">
                <a:pos x="T0" y="T1"/>
              </a:cxn>
              <a:cxn ang="0">
                <a:pos x="T2" y="T3"/>
              </a:cxn>
            </a:cxnLst>
            <a:rect l="T4" t="T5" r="T6" b="T7"/>
            <a:pathLst>
              <a:path w="566738" h="95250">
                <a:moveTo>
                  <a:pt x="0" y="8349"/>
                </a:moveTo>
                <a:lnTo>
                  <a:pt x="1102941" y="8349"/>
                </a:lnTo>
              </a:path>
            </a:pathLst>
          </a:custGeom>
          <a:noFill/>
          <a:ln w="25560" cap="sq">
            <a:solidFill>
              <a:srgbClr val="A9C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9942" name="AutoShape 6">
            <a:extLst>
              <a:ext uri="{FF2B5EF4-FFF2-40B4-BE49-F238E27FC236}">
                <a16:creationId xmlns:a16="http://schemas.microsoft.com/office/drawing/2014/main" id="{A9D2AB83-168C-4E06-8FAF-D36A563937E9}"/>
              </a:ext>
            </a:extLst>
          </p:cNvPr>
          <p:cNvSpPr>
            <a:spLocks noChangeArrowheads="1"/>
          </p:cNvSpPr>
          <p:nvPr/>
        </p:nvSpPr>
        <p:spPr bwMode="auto">
          <a:xfrm rot="540000">
            <a:off x="3784600" y="3670300"/>
            <a:ext cx="889000" cy="15875"/>
          </a:xfrm>
          <a:custGeom>
            <a:avLst/>
            <a:gdLst>
              <a:gd name="G0" fmla="+- 8349 0 0"/>
              <a:gd name="G1" fmla="+- 0 0 0"/>
              <a:gd name="T0" fmla="*/ 0 w 889000"/>
              <a:gd name="T1" fmla="*/ 8349 h 15875"/>
              <a:gd name="T2" fmla="*/ 1116032 w 889000"/>
              <a:gd name="T3" fmla="*/ 8349 h 15875"/>
              <a:gd name="T4" fmla="*/ 0 w 889000"/>
              <a:gd name="T5" fmla="*/ 0 h 15875"/>
              <a:gd name="T6" fmla="*/ 889000 w 889000"/>
              <a:gd name="T7" fmla="*/ 15875 h 15875"/>
            </a:gdLst>
            <a:ahLst/>
            <a:cxnLst>
              <a:cxn ang="0">
                <a:pos x="T0" y="T1"/>
              </a:cxn>
              <a:cxn ang="0">
                <a:pos x="T2" y="T3"/>
              </a:cxn>
            </a:cxnLst>
            <a:rect l="T4" t="T5" r="T6" b="T7"/>
            <a:pathLst>
              <a:path w="889000" h="15875">
                <a:moveTo>
                  <a:pt x="0" y="8349"/>
                </a:moveTo>
                <a:lnTo>
                  <a:pt x="1116032" y="8349"/>
                </a:lnTo>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9943" name="AutoShape 7">
            <a:extLst>
              <a:ext uri="{FF2B5EF4-FFF2-40B4-BE49-F238E27FC236}">
                <a16:creationId xmlns:a16="http://schemas.microsoft.com/office/drawing/2014/main" id="{740D82D7-EDAA-4FCE-8FCD-5A6EE62B6074}"/>
              </a:ext>
            </a:extLst>
          </p:cNvPr>
          <p:cNvSpPr>
            <a:spLocks noChangeArrowheads="1"/>
          </p:cNvSpPr>
          <p:nvPr/>
        </p:nvSpPr>
        <p:spPr bwMode="auto">
          <a:xfrm>
            <a:off x="4708525" y="996950"/>
            <a:ext cx="1828800" cy="1412875"/>
          </a:xfrm>
          <a:custGeom>
            <a:avLst/>
            <a:gdLst>
              <a:gd name="G0" fmla="+- 1 0 0"/>
              <a:gd name="G1" fmla="+- 1 0 0"/>
              <a:gd name="G2" fmla="+- 1 0 0"/>
              <a:gd name="G3" fmla="+- 35876 0 0"/>
              <a:gd name="G4" fmla="+- 1 0 0"/>
              <a:gd name="T0" fmla="*/ 0 w 2300791"/>
              <a:gd name="T1" fmla="*/ 0 h 1412153"/>
              <a:gd name="T2" fmla="*/ 1828800 w 2300791"/>
              <a:gd name="T3" fmla="*/ 0 h 1412153"/>
              <a:gd name="T4" fmla="*/ 1828800 w 2300791"/>
              <a:gd name="T5" fmla="*/ 1412875 h 1412153"/>
              <a:gd name="T6" fmla="*/ 0 w 2300791"/>
              <a:gd name="T7" fmla="*/ 1412875 h 1412153"/>
              <a:gd name="T8" fmla="*/ 0 w 2300791"/>
              <a:gd name="T9" fmla="*/ 0 h 1412153"/>
              <a:gd name="T10" fmla="*/ 0 w 2300791"/>
              <a:gd name="T11" fmla="*/ 0 h 1412153"/>
              <a:gd name="T12" fmla="*/ 2300791 w 2300791"/>
              <a:gd name="T13" fmla="*/ 1412153 h 1412153"/>
            </a:gdLst>
            <a:ahLst/>
            <a:cxnLst>
              <a:cxn ang="0">
                <a:pos x="T0" y="T1"/>
              </a:cxn>
              <a:cxn ang="0">
                <a:pos x="T2" y="T3"/>
              </a:cxn>
              <a:cxn ang="0">
                <a:pos x="T4" y="T5"/>
              </a:cxn>
              <a:cxn ang="0">
                <a:pos x="T6" y="T7"/>
              </a:cxn>
              <a:cxn ang="0">
                <a:pos x="T8" y="T9"/>
              </a:cxn>
            </a:cxnLst>
            <a:rect l="T10" t="T11" r="T12" b="T13"/>
            <a:pathLst>
              <a:path w="2300791" h="1412153">
                <a:moveTo>
                  <a:pt x="0" y="0"/>
                </a:moveTo>
                <a:lnTo>
                  <a:pt x="2300791" y="0"/>
                </a:lnTo>
                <a:lnTo>
                  <a:pt x="2300791" y="1412153"/>
                </a:lnTo>
                <a:lnTo>
                  <a:pt x="0" y="1412153"/>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9944" name="AutoShape 8">
            <a:extLst>
              <a:ext uri="{FF2B5EF4-FFF2-40B4-BE49-F238E27FC236}">
                <a16:creationId xmlns:a16="http://schemas.microsoft.com/office/drawing/2014/main" id="{6790F582-10E4-44E4-80A7-D26531B2EF89}"/>
              </a:ext>
            </a:extLst>
          </p:cNvPr>
          <p:cNvSpPr>
            <a:spLocks noChangeArrowheads="1"/>
          </p:cNvSpPr>
          <p:nvPr/>
        </p:nvSpPr>
        <p:spPr bwMode="auto">
          <a:xfrm>
            <a:off x="5078413" y="1903413"/>
            <a:ext cx="1504950" cy="1198562"/>
          </a:xfrm>
          <a:custGeom>
            <a:avLst/>
            <a:gdLst>
              <a:gd name="G0" fmla="+- 9488 0 0"/>
              <a:gd name="G1" fmla="+- 6177 0 0"/>
              <a:gd name="G2" fmla="+- 1 0 0"/>
              <a:gd name="G3" fmla="+- 1 0 0"/>
              <a:gd name="G4" fmla="+- 1 0 0"/>
              <a:gd name="G5" fmla="+- 1 0 0"/>
              <a:gd name="G6" fmla="+- 1 0 0"/>
              <a:gd name="G7" fmla="+- 1 0 0"/>
              <a:gd name="G8" fmla="+- 1 0 0"/>
              <a:gd name="G9" fmla="+- 1 0 0"/>
              <a:gd name="G10" fmla="+- 1 0 0"/>
              <a:gd name="G11" fmla="+- 12799 0 0"/>
              <a:gd name="G12" fmla="+- 9488 0 0"/>
              <a:gd name="T0" fmla="*/ 0 w 1891008"/>
              <a:gd name="T1" fmla="*/ 599281 h 1198641"/>
              <a:gd name="T2" fmla="*/ 752475 w 1891008"/>
              <a:gd name="T3" fmla="*/ 0 h 1198641"/>
              <a:gd name="T4" fmla="*/ 1504950 w 1891008"/>
              <a:gd name="T5" fmla="*/ 599281 h 1198641"/>
              <a:gd name="T6" fmla="*/ 752475 w 1891008"/>
              <a:gd name="T7" fmla="*/ 1198563 h 1198641"/>
              <a:gd name="T8" fmla="*/ 0 w 1891008"/>
              <a:gd name="T9" fmla="*/ 599281 h 1198641"/>
              <a:gd name="T10" fmla="*/ 0 w 1891008"/>
              <a:gd name="T11" fmla="*/ 0 h 1198641"/>
              <a:gd name="T12" fmla="*/ 1891008 w 1891008"/>
              <a:gd name="T13" fmla="*/ 1198641 h 1198641"/>
            </a:gdLst>
            <a:ahLst/>
            <a:cxnLst>
              <a:cxn ang="0">
                <a:pos x="T0" y="T1"/>
              </a:cxn>
              <a:cxn ang="0">
                <a:pos x="T2" y="T3"/>
              </a:cxn>
              <a:cxn ang="0">
                <a:pos x="T4" y="T5"/>
              </a:cxn>
              <a:cxn ang="0">
                <a:pos x="T6" y="T7"/>
              </a:cxn>
              <a:cxn ang="0">
                <a:pos x="T8" y="T9"/>
              </a:cxn>
            </a:cxnLst>
            <a:rect l="T10" t="T11" r="T12" b="T13"/>
            <a:pathLst>
              <a:path w="1891008" h="1198641">
                <a:moveTo>
                  <a:pt x="0" y="599321"/>
                </a:moveTo>
                <a:cubicBezTo>
                  <a:pt x="0" y="268325"/>
                  <a:pt x="423317" y="0"/>
                  <a:pt x="945504" y="0"/>
                </a:cubicBezTo>
                <a:cubicBezTo>
                  <a:pt x="1467691" y="0"/>
                  <a:pt x="1891008" y="268325"/>
                  <a:pt x="1891008" y="599321"/>
                </a:cubicBezTo>
                <a:cubicBezTo>
                  <a:pt x="1891008" y="930317"/>
                  <a:pt x="1467691" y="1198642"/>
                  <a:pt x="945504" y="1198642"/>
                </a:cubicBezTo>
                <a:cubicBezTo>
                  <a:pt x="423317" y="1198642"/>
                  <a:pt x="0" y="930317"/>
                  <a:pt x="0" y="599321"/>
                </a:cubicBezTo>
                <a:close/>
              </a:path>
            </a:pathLst>
          </a:cu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lIns="286920" tIns="185760" rIns="286920" bIns="18576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lnSpc>
                <a:spcPct val="90000"/>
              </a:lnSpc>
              <a:spcAft>
                <a:spcPts val="875"/>
              </a:spcAft>
              <a:buClrTx/>
              <a:buFontTx/>
              <a:buNone/>
            </a:pPr>
            <a:r>
              <a:rPr lang="fr-FR" altLang="fr-FR" sz="2000" b="1">
                <a:solidFill>
                  <a:srgbClr val="FFFFFF"/>
                </a:solidFill>
                <a:latin typeface="Calibri" panose="020F0502020204030204" pitchFamily="34" charset="0"/>
              </a:rPr>
              <a:t>BP</a:t>
            </a:r>
          </a:p>
        </p:txBody>
      </p:sp>
      <p:sp>
        <p:nvSpPr>
          <p:cNvPr id="39945" name="AutoShape 9">
            <a:extLst>
              <a:ext uri="{FF2B5EF4-FFF2-40B4-BE49-F238E27FC236}">
                <a16:creationId xmlns:a16="http://schemas.microsoft.com/office/drawing/2014/main" id="{5B9DA6D9-0946-4DFF-8EC7-932E094597D6}"/>
              </a:ext>
            </a:extLst>
          </p:cNvPr>
          <p:cNvSpPr>
            <a:spLocks noChangeArrowheads="1"/>
          </p:cNvSpPr>
          <p:nvPr/>
        </p:nvSpPr>
        <p:spPr bwMode="auto">
          <a:xfrm>
            <a:off x="2443163" y="4694238"/>
            <a:ext cx="1651000" cy="1081087"/>
          </a:xfrm>
          <a:custGeom>
            <a:avLst/>
            <a:gdLst>
              <a:gd name="G0" fmla="+- 22342 0 0"/>
              <a:gd name="G1" fmla="+- 41274 0 0"/>
              <a:gd name="G2" fmla="+- 1 0 0"/>
              <a:gd name="G3" fmla="+- 1 0 0"/>
              <a:gd name="G4" fmla="+- 1 0 0"/>
              <a:gd name="G5" fmla="+- 1 0 0"/>
              <a:gd name="G6" fmla="+- 1 0 0"/>
              <a:gd name="G7" fmla="+- 1 0 0"/>
              <a:gd name="G8" fmla="+- 1 0 0"/>
              <a:gd name="G9" fmla="+- 1 0 0"/>
              <a:gd name="G10" fmla="+- 1 0 0"/>
              <a:gd name="G11" fmla="+- 3410 0 0"/>
              <a:gd name="G12" fmla="+- 22342 0 0"/>
              <a:gd name="T0" fmla="*/ 0 w 1807450"/>
              <a:gd name="T1" fmla="*/ 540544 h 1355424"/>
              <a:gd name="T2" fmla="*/ 825500 w 1807450"/>
              <a:gd name="T3" fmla="*/ 0 h 1355424"/>
              <a:gd name="T4" fmla="*/ 1651000 w 1807450"/>
              <a:gd name="T5" fmla="*/ 540544 h 1355424"/>
              <a:gd name="T6" fmla="*/ 825500 w 1807450"/>
              <a:gd name="T7" fmla="*/ 1081087 h 1355424"/>
              <a:gd name="T8" fmla="*/ 0 w 1807450"/>
              <a:gd name="T9" fmla="*/ 540544 h 1355424"/>
              <a:gd name="T10" fmla="*/ 0 w 1807450"/>
              <a:gd name="T11" fmla="*/ 0 h 1355424"/>
              <a:gd name="T12" fmla="*/ 1807450 w 1807450"/>
              <a:gd name="T13" fmla="*/ 1355424 h 1355424"/>
            </a:gdLst>
            <a:ahLst/>
            <a:cxnLst>
              <a:cxn ang="0">
                <a:pos x="T0" y="T1"/>
              </a:cxn>
              <a:cxn ang="0">
                <a:pos x="T2" y="T3"/>
              </a:cxn>
              <a:cxn ang="0">
                <a:pos x="T4" y="T5"/>
              </a:cxn>
              <a:cxn ang="0">
                <a:pos x="T6" y="T7"/>
              </a:cxn>
              <a:cxn ang="0">
                <a:pos x="T8" y="T9"/>
              </a:cxn>
            </a:cxnLst>
            <a:rect l="T10" t="T11" r="T12" b="T13"/>
            <a:pathLst>
              <a:path w="1807450" h="1355424">
                <a:moveTo>
                  <a:pt x="0" y="677712"/>
                </a:moveTo>
                <a:cubicBezTo>
                  <a:pt x="0" y="303422"/>
                  <a:pt x="404611" y="0"/>
                  <a:pt x="903725" y="0"/>
                </a:cubicBezTo>
                <a:cubicBezTo>
                  <a:pt x="1402839" y="0"/>
                  <a:pt x="1807450" y="303422"/>
                  <a:pt x="1807450" y="677712"/>
                </a:cubicBezTo>
                <a:cubicBezTo>
                  <a:pt x="1807450" y="1052002"/>
                  <a:pt x="1402839" y="1355424"/>
                  <a:pt x="903725" y="1355424"/>
                </a:cubicBezTo>
                <a:cubicBezTo>
                  <a:pt x="404611" y="1355424"/>
                  <a:pt x="0" y="1052002"/>
                  <a:pt x="0" y="677712"/>
                </a:cubicBezTo>
                <a:close/>
              </a:path>
            </a:pathLst>
          </a:cu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lIns="274680" tIns="208800" rIns="274680" bIns="208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lnSpc>
                <a:spcPct val="90000"/>
              </a:lnSpc>
              <a:spcAft>
                <a:spcPts val="875"/>
              </a:spcAft>
              <a:buClrTx/>
              <a:buFontTx/>
              <a:buNone/>
            </a:pPr>
            <a:r>
              <a:rPr lang="fr-FR" altLang="fr-FR" sz="2000" b="1">
                <a:solidFill>
                  <a:srgbClr val="FFFFFF"/>
                </a:solidFill>
                <a:latin typeface="Calibri" panose="020F0502020204030204" pitchFamily="34" charset="0"/>
              </a:rPr>
              <a:t>MC</a:t>
            </a:r>
          </a:p>
        </p:txBody>
      </p:sp>
      <p:sp>
        <p:nvSpPr>
          <p:cNvPr id="39946" name="AutoShape 10">
            <a:extLst>
              <a:ext uri="{FF2B5EF4-FFF2-40B4-BE49-F238E27FC236}">
                <a16:creationId xmlns:a16="http://schemas.microsoft.com/office/drawing/2014/main" id="{76BF6CC3-DD03-41B6-BBED-1A44C22A179C}"/>
              </a:ext>
            </a:extLst>
          </p:cNvPr>
          <p:cNvSpPr>
            <a:spLocks noChangeArrowheads="1"/>
          </p:cNvSpPr>
          <p:nvPr/>
        </p:nvSpPr>
        <p:spPr bwMode="auto">
          <a:xfrm>
            <a:off x="698500" y="4476750"/>
            <a:ext cx="1438275" cy="1054100"/>
          </a:xfrm>
          <a:custGeom>
            <a:avLst/>
            <a:gdLst>
              <a:gd name="G0" fmla="+- 22342 0 0"/>
              <a:gd name="G1" fmla="+- 41274 0 0"/>
              <a:gd name="G2" fmla="+- 1 0 0"/>
              <a:gd name="G3" fmla="+- 1 0 0"/>
              <a:gd name="G4" fmla="+- 1 0 0"/>
              <a:gd name="G5" fmla="+- 1 0 0"/>
              <a:gd name="G6" fmla="+- 1 0 0"/>
              <a:gd name="G7" fmla="+- 1 0 0"/>
              <a:gd name="G8" fmla="+- 1 0 0"/>
              <a:gd name="G9" fmla="+- 1 0 0"/>
              <a:gd name="G10" fmla="+- 1 0 0"/>
              <a:gd name="G11" fmla="+- 3410 0 0"/>
              <a:gd name="G12" fmla="+- 22342 0 0"/>
              <a:gd name="T0" fmla="*/ 0 w 1807450"/>
              <a:gd name="T1" fmla="*/ 527050 h 1355424"/>
              <a:gd name="T2" fmla="*/ 719138 w 1807450"/>
              <a:gd name="T3" fmla="*/ 0 h 1355424"/>
              <a:gd name="T4" fmla="*/ 1438275 w 1807450"/>
              <a:gd name="T5" fmla="*/ 527050 h 1355424"/>
              <a:gd name="T6" fmla="*/ 719138 w 1807450"/>
              <a:gd name="T7" fmla="*/ 1054100 h 1355424"/>
              <a:gd name="T8" fmla="*/ 0 w 1807450"/>
              <a:gd name="T9" fmla="*/ 527050 h 1355424"/>
              <a:gd name="T10" fmla="*/ 0 w 1807450"/>
              <a:gd name="T11" fmla="*/ 0 h 1355424"/>
              <a:gd name="T12" fmla="*/ 1807450 w 1807450"/>
              <a:gd name="T13" fmla="*/ 1355424 h 1355424"/>
            </a:gdLst>
            <a:ahLst/>
            <a:cxnLst>
              <a:cxn ang="0">
                <a:pos x="T0" y="T1"/>
              </a:cxn>
              <a:cxn ang="0">
                <a:pos x="T2" y="T3"/>
              </a:cxn>
              <a:cxn ang="0">
                <a:pos x="T4" y="T5"/>
              </a:cxn>
              <a:cxn ang="0">
                <a:pos x="T6" y="T7"/>
              </a:cxn>
              <a:cxn ang="0">
                <a:pos x="T8" y="T9"/>
              </a:cxn>
            </a:cxnLst>
            <a:rect l="T10" t="T11" r="T12" b="T13"/>
            <a:pathLst>
              <a:path w="1807450" h="1355424">
                <a:moveTo>
                  <a:pt x="0" y="677712"/>
                </a:moveTo>
                <a:cubicBezTo>
                  <a:pt x="0" y="303422"/>
                  <a:pt x="404611" y="0"/>
                  <a:pt x="903725" y="0"/>
                </a:cubicBezTo>
                <a:cubicBezTo>
                  <a:pt x="1402839" y="0"/>
                  <a:pt x="1807450" y="303422"/>
                  <a:pt x="1807450" y="677712"/>
                </a:cubicBezTo>
                <a:cubicBezTo>
                  <a:pt x="1807450" y="1052002"/>
                  <a:pt x="1402839" y="1355424"/>
                  <a:pt x="903725" y="1355424"/>
                </a:cubicBezTo>
                <a:cubicBezTo>
                  <a:pt x="404611" y="1355424"/>
                  <a:pt x="0" y="1052002"/>
                  <a:pt x="0" y="677712"/>
                </a:cubicBezTo>
                <a:close/>
              </a:path>
            </a:pathLst>
          </a:cu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lIns="274680" tIns="208800" rIns="274680" bIns="208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lnSpc>
                <a:spcPct val="90000"/>
              </a:lnSpc>
              <a:spcAft>
                <a:spcPts val="875"/>
              </a:spcAft>
              <a:buClrTx/>
              <a:buFontTx/>
              <a:buNone/>
            </a:pPr>
            <a:r>
              <a:rPr lang="fr-FR" altLang="fr-FR" sz="2000" b="1">
                <a:solidFill>
                  <a:srgbClr val="FFFFFF"/>
                </a:solidFill>
                <a:latin typeface="Calibri" panose="020F0502020204030204" pitchFamily="34" charset="0"/>
              </a:rPr>
              <a:t>CS</a:t>
            </a:r>
          </a:p>
        </p:txBody>
      </p:sp>
      <p:sp>
        <p:nvSpPr>
          <p:cNvPr id="39947" name="Text Box 11">
            <a:extLst>
              <a:ext uri="{FF2B5EF4-FFF2-40B4-BE49-F238E27FC236}">
                <a16:creationId xmlns:a16="http://schemas.microsoft.com/office/drawing/2014/main" id="{3B57186A-4284-4DA2-916C-2BBBB6C1E75E}"/>
              </a:ext>
            </a:extLst>
          </p:cNvPr>
          <p:cNvSpPr txBox="1">
            <a:spLocks noChangeArrowheads="1"/>
          </p:cNvSpPr>
          <p:nvPr/>
        </p:nvSpPr>
        <p:spPr bwMode="auto">
          <a:xfrm>
            <a:off x="1776413" y="5724525"/>
            <a:ext cx="2644775"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b="1">
                <a:solidFill>
                  <a:srgbClr val="EB6615"/>
                </a:solidFill>
                <a:latin typeface="Arial Narrow" panose="020B0606020202030204" pitchFamily="34" charset="0"/>
              </a:rPr>
              <a:t>mention complémentaire :  </a:t>
            </a:r>
            <a:r>
              <a:rPr lang="fr-FR" altLang="fr-FR">
                <a:latin typeface="Arial Narrow" panose="020B0606020202030204" pitchFamily="34" charset="0"/>
              </a:rPr>
              <a:t>spécialisation en 1 an</a:t>
            </a:r>
          </a:p>
        </p:txBody>
      </p:sp>
      <p:sp>
        <p:nvSpPr>
          <p:cNvPr id="39948" name="Text Box 12">
            <a:extLst>
              <a:ext uri="{FF2B5EF4-FFF2-40B4-BE49-F238E27FC236}">
                <a16:creationId xmlns:a16="http://schemas.microsoft.com/office/drawing/2014/main" id="{889CDFC9-5046-40A2-8595-8EB3404C91C6}"/>
              </a:ext>
            </a:extLst>
          </p:cNvPr>
          <p:cNvSpPr txBox="1">
            <a:spLocks noChangeArrowheads="1"/>
          </p:cNvSpPr>
          <p:nvPr/>
        </p:nvSpPr>
        <p:spPr bwMode="auto">
          <a:xfrm>
            <a:off x="6556375" y="1771650"/>
            <a:ext cx="2486025"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b="1">
                <a:solidFill>
                  <a:srgbClr val="EB6615"/>
                </a:solidFill>
                <a:latin typeface="Arial Narrow" panose="020B0606020202030204" pitchFamily="34" charset="0"/>
              </a:rPr>
              <a:t>brevet professionnel : </a:t>
            </a:r>
            <a:r>
              <a:rPr lang="fr-FR" altLang="fr-FR">
                <a:latin typeface="Arial Narrow" panose="020B0606020202030204" pitchFamily="34" charset="0"/>
              </a:rPr>
              <a:t>pour certaines profession (coiffure, fleuriste, etc.), autorise à travailler à son compte, en 2 ans </a:t>
            </a:r>
          </a:p>
        </p:txBody>
      </p:sp>
      <p:sp>
        <p:nvSpPr>
          <p:cNvPr id="39949" name="Text Box 13">
            <a:extLst>
              <a:ext uri="{FF2B5EF4-FFF2-40B4-BE49-F238E27FC236}">
                <a16:creationId xmlns:a16="http://schemas.microsoft.com/office/drawing/2014/main" id="{D663AA5E-CC70-40DA-844D-C01C71F5319F}"/>
              </a:ext>
            </a:extLst>
          </p:cNvPr>
          <p:cNvSpPr txBox="1">
            <a:spLocks noChangeArrowheads="1"/>
          </p:cNvSpPr>
          <p:nvPr/>
        </p:nvSpPr>
        <p:spPr bwMode="auto">
          <a:xfrm>
            <a:off x="1828800" y="2870200"/>
            <a:ext cx="1519238"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buClrTx/>
              <a:buFontTx/>
              <a:buNone/>
            </a:pPr>
            <a:r>
              <a:rPr lang="fr-FR" altLang="fr-FR" sz="2400" b="1">
                <a:latin typeface="Calibri" panose="020F0502020204030204" pitchFamily="34" charset="0"/>
              </a:rPr>
              <a:t>CAP/CAPA</a:t>
            </a:r>
          </a:p>
        </p:txBody>
      </p:sp>
      <p:sp>
        <p:nvSpPr>
          <p:cNvPr id="39950" name="Text Box 14">
            <a:extLst>
              <a:ext uri="{FF2B5EF4-FFF2-40B4-BE49-F238E27FC236}">
                <a16:creationId xmlns:a16="http://schemas.microsoft.com/office/drawing/2014/main" id="{E529E693-968E-4111-AB53-BF23FA09F558}"/>
              </a:ext>
            </a:extLst>
          </p:cNvPr>
          <p:cNvSpPr txBox="1">
            <a:spLocks noChangeArrowheads="1"/>
          </p:cNvSpPr>
          <p:nvPr/>
        </p:nvSpPr>
        <p:spPr bwMode="auto">
          <a:xfrm>
            <a:off x="257175" y="4070350"/>
            <a:ext cx="256540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b="1">
                <a:solidFill>
                  <a:srgbClr val="EB6615"/>
                </a:solidFill>
                <a:latin typeface="Arial Narrow" panose="020B0606020202030204" pitchFamily="34" charset="0"/>
              </a:rPr>
              <a:t>certificat de spécialisation</a:t>
            </a:r>
          </a:p>
          <a:p>
            <a:pPr eaLnBrk="1" hangingPunct="1">
              <a:buClrTx/>
              <a:buFontTx/>
              <a:buNone/>
            </a:pPr>
            <a:r>
              <a:rPr lang="fr-FR" altLang="fr-FR" b="1">
                <a:solidFill>
                  <a:srgbClr val="7F7F7F"/>
                </a:solidFill>
                <a:latin typeface="Arial Narrow" panose="020B0606020202030204" pitchFamily="34" charset="0"/>
              </a:rPr>
              <a:t> </a:t>
            </a:r>
            <a:r>
              <a:rPr lang="fr-FR" altLang="fr-FR">
                <a:latin typeface="Arial Narrow" panose="020B0606020202030204" pitchFamily="34" charset="0"/>
              </a:rPr>
              <a:t>en 1 an</a:t>
            </a:r>
          </a:p>
        </p:txBody>
      </p:sp>
      <p:sp>
        <p:nvSpPr>
          <p:cNvPr id="39951" name="AutoShape 15">
            <a:extLst>
              <a:ext uri="{FF2B5EF4-FFF2-40B4-BE49-F238E27FC236}">
                <a16:creationId xmlns:a16="http://schemas.microsoft.com/office/drawing/2014/main" id="{4168BA2A-05A9-432F-A2EB-19801F03266C}"/>
              </a:ext>
            </a:extLst>
          </p:cNvPr>
          <p:cNvSpPr>
            <a:spLocks noChangeArrowheads="1"/>
          </p:cNvSpPr>
          <p:nvPr/>
        </p:nvSpPr>
        <p:spPr bwMode="auto">
          <a:xfrm>
            <a:off x="4364038" y="3101975"/>
            <a:ext cx="1503362" cy="1198563"/>
          </a:xfrm>
          <a:custGeom>
            <a:avLst/>
            <a:gdLst>
              <a:gd name="G0" fmla="+- 9488 0 0"/>
              <a:gd name="G1" fmla="+- 6177 0 0"/>
              <a:gd name="G2" fmla="+- 1 0 0"/>
              <a:gd name="G3" fmla="+- 1 0 0"/>
              <a:gd name="G4" fmla="+- 1 0 0"/>
              <a:gd name="G5" fmla="+- 1 0 0"/>
              <a:gd name="G6" fmla="+- 1 0 0"/>
              <a:gd name="G7" fmla="+- 1 0 0"/>
              <a:gd name="G8" fmla="+- 1 0 0"/>
              <a:gd name="G9" fmla="+- 1 0 0"/>
              <a:gd name="G10" fmla="+- 1 0 0"/>
              <a:gd name="G11" fmla="+- 12799 0 0"/>
              <a:gd name="G12" fmla="+- 9488 0 0"/>
              <a:gd name="T0" fmla="*/ 0 w 1891008"/>
              <a:gd name="T1" fmla="*/ 599282 h 1198641"/>
              <a:gd name="T2" fmla="*/ 751681 w 1891008"/>
              <a:gd name="T3" fmla="*/ 0 h 1198641"/>
              <a:gd name="T4" fmla="*/ 1503362 w 1891008"/>
              <a:gd name="T5" fmla="*/ 599282 h 1198641"/>
              <a:gd name="T6" fmla="*/ 751681 w 1891008"/>
              <a:gd name="T7" fmla="*/ 1198564 h 1198641"/>
              <a:gd name="T8" fmla="*/ 0 w 1891008"/>
              <a:gd name="T9" fmla="*/ 599282 h 1198641"/>
              <a:gd name="T10" fmla="*/ 0 w 1891008"/>
              <a:gd name="T11" fmla="*/ 0 h 1198641"/>
              <a:gd name="T12" fmla="*/ 1891008 w 1891008"/>
              <a:gd name="T13" fmla="*/ 1198641 h 1198641"/>
            </a:gdLst>
            <a:ahLst/>
            <a:cxnLst>
              <a:cxn ang="0">
                <a:pos x="T0" y="T1"/>
              </a:cxn>
              <a:cxn ang="0">
                <a:pos x="T2" y="T3"/>
              </a:cxn>
              <a:cxn ang="0">
                <a:pos x="T4" y="T5"/>
              </a:cxn>
              <a:cxn ang="0">
                <a:pos x="T6" y="T7"/>
              </a:cxn>
              <a:cxn ang="0">
                <a:pos x="T8" y="T9"/>
              </a:cxn>
            </a:cxnLst>
            <a:rect l="T10" t="T11" r="T12" b="T13"/>
            <a:pathLst>
              <a:path w="1891008" h="1198641">
                <a:moveTo>
                  <a:pt x="0" y="599321"/>
                </a:moveTo>
                <a:cubicBezTo>
                  <a:pt x="0" y="268325"/>
                  <a:pt x="423317" y="0"/>
                  <a:pt x="945504" y="0"/>
                </a:cubicBezTo>
                <a:cubicBezTo>
                  <a:pt x="1467691" y="0"/>
                  <a:pt x="1891008" y="268325"/>
                  <a:pt x="1891008" y="599321"/>
                </a:cubicBezTo>
                <a:cubicBezTo>
                  <a:pt x="1891008" y="930317"/>
                  <a:pt x="1467691" y="1198642"/>
                  <a:pt x="945504" y="1198642"/>
                </a:cubicBezTo>
                <a:cubicBezTo>
                  <a:pt x="423317" y="1198642"/>
                  <a:pt x="0" y="930317"/>
                  <a:pt x="0" y="599321"/>
                </a:cubicBezTo>
                <a:close/>
              </a:path>
            </a:pathLst>
          </a:cu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lIns="286920" tIns="185760" rIns="286920" bIns="18576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lnSpc>
                <a:spcPct val="90000"/>
              </a:lnSpc>
              <a:spcAft>
                <a:spcPts val="875"/>
              </a:spcAft>
              <a:buClrTx/>
              <a:buFontTx/>
              <a:buNone/>
            </a:pPr>
            <a:r>
              <a:rPr lang="fr-FR" altLang="fr-FR" sz="2000" b="1">
                <a:solidFill>
                  <a:srgbClr val="FFFFFF"/>
                </a:solidFill>
                <a:latin typeface="Calibri" panose="020F0502020204030204" pitchFamily="34" charset="0"/>
              </a:rPr>
              <a:t>BTM</a:t>
            </a:r>
          </a:p>
        </p:txBody>
      </p:sp>
      <p:sp>
        <p:nvSpPr>
          <p:cNvPr id="39952" name="AutoShape 16">
            <a:extLst>
              <a:ext uri="{FF2B5EF4-FFF2-40B4-BE49-F238E27FC236}">
                <a16:creationId xmlns:a16="http://schemas.microsoft.com/office/drawing/2014/main" id="{64B76DB6-122F-4343-978F-3763E81E38C2}"/>
              </a:ext>
            </a:extLst>
          </p:cNvPr>
          <p:cNvSpPr>
            <a:spLocks noChangeArrowheads="1"/>
          </p:cNvSpPr>
          <p:nvPr/>
        </p:nvSpPr>
        <p:spPr bwMode="auto">
          <a:xfrm>
            <a:off x="3702050" y="947738"/>
            <a:ext cx="1503363" cy="1198562"/>
          </a:xfrm>
          <a:custGeom>
            <a:avLst/>
            <a:gdLst>
              <a:gd name="G0" fmla="+- 9488 0 0"/>
              <a:gd name="G1" fmla="+- 6177 0 0"/>
              <a:gd name="G2" fmla="+- 1 0 0"/>
              <a:gd name="G3" fmla="+- 1 0 0"/>
              <a:gd name="G4" fmla="+- 1 0 0"/>
              <a:gd name="G5" fmla="+- 1 0 0"/>
              <a:gd name="G6" fmla="+- 1 0 0"/>
              <a:gd name="G7" fmla="+- 1 0 0"/>
              <a:gd name="G8" fmla="+- 1 0 0"/>
              <a:gd name="G9" fmla="+- 1 0 0"/>
              <a:gd name="G10" fmla="+- 1 0 0"/>
              <a:gd name="G11" fmla="+- 12799 0 0"/>
              <a:gd name="G12" fmla="+- 9488 0 0"/>
              <a:gd name="T0" fmla="*/ 0 w 1891008"/>
              <a:gd name="T1" fmla="*/ 599281 h 1198641"/>
              <a:gd name="T2" fmla="*/ 751682 w 1891008"/>
              <a:gd name="T3" fmla="*/ 0 h 1198641"/>
              <a:gd name="T4" fmla="*/ 1503363 w 1891008"/>
              <a:gd name="T5" fmla="*/ 599281 h 1198641"/>
              <a:gd name="T6" fmla="*/ 751682 w 1891008"/>
              <a:gd name="T7" fmla="*/ 1198563 h 1198641"/>
              <a:gd name="T8" fmla="*/ 0 w 1891008"/>
              <a:gd name="T9" fmla="*/ 599281 h 1198641"/>
              <a:gd name="T10" fmla="*/ 0 w 1891008"/>
              <a:gd name="T11" fmla="*/ 0 h 1198641"/>
              <a:gd name="T12" fmla="*/ 1891008 w 1891008"/>
              <a:gd name="T13" fmla="*/ 1198641 h 1198641"/>
            </a:gdLst>
            <a:ahLst/>
            <a:cxnLst>
              <a:cxn ang="0">
                <a:pos x="T0" y="T1"/>
              </a:cxn>
              <a:cxn ang="0">
                <a:pos x="T2" y="T3"/>
              </a:cxn>
              <a:cxn ang="0">
                <a:pos x="T4" y="T5"/>
              </a:cxn>
              <a:cxn ang="0">
                <a:pos x="T6" y="T7"/>
              </a:cxn>
              <a:cxn ang="0">
                <a:pos x="T8" y="T9"/>
              </a:cxn>
            </a:cxnLst>
            <a:rect l="T10" t="T11" r="T12" b="T13"/>
            <a:pathLst>
              <a:path w="1891008" h="1198641">
                <a:moveTo>
                  <a:pt x="0" y="599321"/>
                </a:moveTo>
                <a:cubicBezTo>
                  <a:pt x="0" y="268325"/>
                  <a:pt x="423317" y="0"/>
                  <a:pt x="945504" y="0"/>
                </a:cubicBezTo>
                <a:cubicBezTo>
                  <a:pt x="1467691" y="0"/>
                  <a:pt x="1891008" y="268325"/>
                  <a:pt x="1891008" y="599321"/>
                </a:cubicBezTo>
                <a:cubicBezTo>
                  <a:pt x="1891008" y="930317"/>
                  <a:pt x="1467691" y="1198642"/>
                  <a:pt x="945504" y="1198642"/>
                </a:cubicBezTo>
                <a:cubicBezTo>
                  <a:pt x="423317" y="1198642"/>
                  <a:pt x="0" y="930317"/>
                  <a:pt x="0" y="599321"/>
                </a:cubicBezTo>
                <a:close/>
              </a:path>
            </a:pathLst>
          </a:cu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lIns="286920" tIns="185760" rIns="286920" bIns="18576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lnSpc>
                <a:spcPct val="90000"/>
              </a:lnSpc>
              <a:spcAft>
                <a:spcPts val="875"/>
              </a:spcAft>
              <a:buClrTx/>
              <a:buFontTx/>
              <a:buNone/>
            </a:pPr>
            <a:r>
              <a:rPr lang="fr-FR" altLang="fr-FR" sz="2000" b="1">
                <a:solidFill>
                  <a:srgbClr val="FFFFFF"/>
                </a:solidFill>
                <a:latin typeface="Calibri" panose="020F0502020204030204" pitchFamily="34" charset="0"/>
              </a:rPr>
              <a:t>BMA</a:t>
            </a:r>
          </a:p>
        </p:txBody>
      </p:sp>
      <p:sp>
        <p:nvSpPr>
          <p:cNvPr id="39953" name="AutoShape 17">
            <a:extLst>
              <a:ext uri="{FF2B5EF4-FFF2-40B4-BE49-F238E27FC236}">
                <a16:creationId xmlns:a16="http://schemas.microsoft.com/office/drawing/2014/main" id="{23AA924C-CDC1-46FD-86C0-A4321FA7C98B}"/>
              </a:ext>
            </a:extLst>
          </p:cNvPr>
          <p:cNvSpPr>
            <a:spLocks noChangeArrowheads="1"/>
          </p:cNvSpPr>
          <p:nvPr/>
        </p:nvSpPr>
        <p:spPr bwMode="auto">
          <a:xfrm>
            <a:off x="4330700" y="4525963"/>
            <a:ext cx="1504950" cy="1198562"/>
          </a:xfrm>
          <a:custGeom>
            <a:avLst/>
            <a:gdLst>
              <a:gd name="G0" fmla="+- 9488 0 0"/>
              <a:gd name="G1" fmla="+- 6177 0 0"/>
              <a:gd name="G2" fmla="+- 1 0 0"/>
              <a:gd name="G3" fmla="+- 1 0 0"/>
              <a:gd name="G4" fmla="+- 1 0 0"/>
              <a:gd name="G5" fmla="+- 1 0 0"/>
              <a:gd name="G6" fmla="+- 1 0 0"/>
              <a:gd name="G7" fmla="+- 1 0 0"/>
              <a:gd name="G8" fmla="+- 1 0 0"/>
              <a:gd name="G9" fmla="+- 1 0 0"/>
              <a:gd name="G10" fmla="+- 1 0 0"/>
              <a:gd name="G11" fmla="+- 12799 0 0"/>
              <a:gd name="G12" fmla="+- 9488 0 0"/>
              <a:gd name="T0" fmla="*/ 0 w 1891008"/>
              <a:gd name="T1" fmla="*/ 599281 h 1198641"/>
              <a:gd name="T2" fmla="*/ 752475 w 1891008"/>
              <a:gd name="T3" fmla="*/ 0 h 1198641"/>
              <a:gd name="T4" fmla="*/ 1504950 w 1891008"/>
              <a:gd name="T5" fmla="*/ 599281 h 1198641"/>
              <a:gd name="T6" fmla="*/ 752475 w 1891008"/>
              <a:gd name="T7" fmla="*/ 1198563 h 1198641"/>
              <a:gd name="T8" fmla="*/ 0 w 1891008"/>
              <a:gd name="T9" fmla="*/ 599281 h 1198641"/>
              <a:gd name="T10" fmla="*/ 0 w 1891008"/>
              <a:gd name="T11" fmla="*/ 0 h 1198641"/>
              <a:gd name="T12" fmla="*/ 1891008 w 1891008"/>
              <a:gd name="T13" fmla="*/ 1198641 h 1198641"/>
            </a:gdLst>
            <a:ahLst/>
            <a:cxnLst>
              <a:cxn ang="0">
                <a:pos x="T0" y="T1"/>
              </a:cxn>
              <a:cxn ang="0">
                <a:pos x="T2" y="T3"/>
              </a:cxn>
              <a:cxn ang="0">
                <a:pos x="T4" y="T5"/>
              </a:cxn>
              <a:cxn ang="0">
                <a:pos x="T6" y="T7"/>
              </a:cxn>
              <a:cxn ang="0">
                <a:pos x="T8" y="T9"/>
              </a:cxn>
            </a:cxnLst>
            <a:rect l="T10" t="T11" r="T12" b="T13"/>
            <a:pathLst>
              <a:path w="1891008" h="1198641">
                <a:moveTo>
                  <a:pt x="0" y="599321"/>
                </a:moveTo>
                <a:cubicBezTo>
                  <a:pt x="0" y="268325"/>
                  <a:pt x="423317" y="0"/>
                  <a:pt x="945504" y="0"/>
                </a:cubicBezTo>
                <a:cubicBezTo>
                  <a:pt x="1467691" y="0"/>
                  <a:pt x="1891008" y="268325"/>
                  <a:pt x="1891008" y="599321"/>
                </a:cubicBezTo>
                <a:cubicBezTo>
                  <a:pt x="1891008" y="930317"/>
                  <a:pt x="1467691" y="1198642"/>
                  <a:pt x="945504" y="1198642"/>
                </a:cubicBezTo>
                <a:cubicBezTo>
                  <a:pt x="423317" y="1198642"/>
                  <a:pt x="0" y="930317"/>
                  <a:pt x="0" y="599321"/>
                </a:cubicBezTo>
                <a:close/>
              </a:path>
            </a:pathLst>
          </a:custGeom>
          <a:solidFill>
            <a:srgbClr val="9FB400"/>
          </a:solidFill>
          <a:ln w="25560" cap="sq">
            <a:solidFill>
              <a:srgbClr val="FFFFFF"/>
            </a:solidFill>
            <a:miter lim="800000"/>
            <a:headEnd/>
            <a:tailEnd/>
          </a:ln>
          <a:effectLst>
            <a:outerShdw dist="38160" dir="5400000" algn="ctr" rotWithShape="0">
              <a:srgbClr val="000000">
                <a:alpha val="40033"/>
              </a:srgbClr>
            </a:outerShdw>
          </a:effectLst>
        </p:spPr>
        <p:txBody>
          <a:bodyPr lIns="286920" tIns="185760" rIns="286920" bIns="18576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ctr" eaLnBrk="1" hangingPunct="1">
              <a:lnSpc>
                <a:spcPct val="90000"/>
              </a:lnSpc>
              <a:spcAft>
                <a:spcPts val="875"/>
              </a:spcAft>
              <a:buClrTx/>
              <a:buFontTx/>
              <a:buNone/>
            </a:pPr>
            <a:r>
              <a:rPr lang="fr-FR" altLang="fr-FR" sz="2000" b="1">
                <a:solidFill>
                  <a:srgbClr val="FFFFFF"/>
                </a:solidFill>
                <a:latin typeface="Calibri" panose="020F0502020204030204" pitchFamily="34" charset="0"/>
              </a:rPr>
              <a:t>Bac pro</a:t>
            </a:r>
          </a:p>
        </p:txBody>
      </p:sp>
      <p:sp>
        <p:nvSpPr>
          <p:cNvPr id="39954" name="AutoShape 18">
            <a:extLst>
              <a:ext uri="{FF2B5EF4-FFF2-40B4-BE49-F238E27FC236}">
                <a16:creationId xmlns:a16="http://schemas.microsoft.com/office/drawing/2014/main" id="{CFBFF93D-CCB5-416E-96EB-1A2FFD22BFD5}"/>
              </a:ext>
            </a:extLst>
          </p:cNvPr>
          <p:cNvSpPr>
            <a:spLocks noChangeArrowheads="1"/>
          </p:cNvSpPr>
          <p:nvPr/>
        </p:nvSpPr>
        <p:spPr bwMode="auto">
          <a:xfrm rot="2400000">
            <a:off x="3175000" y="4219575"/>
            <a:ext cx="1154113" cy="44450"/>
          </a:xfrm>
          <a:custGeom>
            <a:avLst/>
            <a:gdLst>
              <a:gd name="G0" fmla="+- 8349 0 0"/>
              <a:gd name="G1" fmla="+- 1 0 0"/>
              <a:gd name="T0" fmla="*/ 0 w 1154113"/>
              <a:gd name="T1" fmla="*/ 8349 h 44450"/>
              <a:gd name="T2" fmla="*/ 1102941 w 1154113"/>
              <a:gd name="T3" fmla="*/ 8349 h 44450"/>
              <a:gd name="T4" fmla="*/ 0 w 1154113"/>
              <a:gd name="T5" fmla="*/ 0 h 44450"/>
              <a:gd name="T6" fmla="*/ 1154113 w 1154113"/>
              <a:gd name="T7" fmla="*/ 44450 h 44450"/>
            </a:gdLst>
            <a:ahLst/>
            <a:cxnLst>
              <a:cxn ang="0">
                <a:pos x="T0" y="T1"/>
              </a:cxn>
              <a:cxn ang="0">
                <a:pos x="T2" y="T3"/>
              </a:cxn>
            </a:cxnLst>
            <a:rect l="T4" t="T5" r="T6" b="T7"/>
            <a:pathLst>
              <a:path w="1154113" h="44450">
                <a:moveTo>
                  <a:pt x="0" y="8349"/>
                </a:moveTo>
                <a:lnTo>
                  <a:pt x="1102941" y="8349"/>
                </a:lnTo>
              </a:path>
            </a:pathLst>
          </a:custGeom>
          <a:noFill/>
          <a:ln w="25560" cap="sq">
            <a:solidFill>
              <a:srgbClr val="A9C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39955" name="Text Box 19">
            <a:extLst>
              <a:ext uri="{FF2B5EF4-FFF2-40B4-BE49-F238E27FC236}">
                <a16:creationId xmlns:a16="http://schemas.microsoft.com/office/drawing/2014/main" id="{36EFBE72-CDDC-4F48-8D6B-ED4B990779F2}"/>
              </a:ext>
            </a:extLst>
          </p:cNvPr>
          <p:cNvSpPr txBox="1">
            <a:spLocks noChangeArrowheads="1"/>
          </p:cNvSpPr>
          <p:nvPr/>
        </p:nvSpPr>
        <p:spPr bwMode="auto">
          <a:xfrm>
            <a:off x="5816600" y="5233988"/>
            <a:ext cx="3076575"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b="1">
                <a:solidFill>
                  <a:srgbClr val="EB6615"/>
                </a:solidFill>
                <a:latin typeface="Arial Narrow" panose="020B0606020202030204" pitchFamily="34" charset="0"/>
              </a:rPr>
              <a:t>bac pro : </a:t>
            </a:r>
            <a:r>
              <a:rPr lang="fr-FR" altLang="fr-FR">
                <a:latin typeface="Arial Narrow" panose="020B0606020202030204" pitchFamily="34" charset="0"/>
              </a:rPr>
              <a:t>après passage en</a:t>
            </a:r>
          </a:p>
          <a:p>
            <a:pPr eaLnBrk="1" hangingPunct="1">
              <a:buClrTx/>
              <a:buFontTx/>
              <a:buNone/>
            </a:pPr>
            <a:r>
              <a:rPr lang="fr-FR" altLang="fr-FR">
                <a:latin typeface="Arial Narrow" panose="020B0606020202030204" pitchFamily="34" charset="0"/>
              </a:rPr>
              <a:t> 1</a:t>
            </a:r>
            <a:r>
              <a:rPr lang="fr-FR" altLang="fr-FR" baseline="30000">
                <a:latin typeface="Arial Narrow" panose="020B0606020202030204" pitchFamily="34" charset="0"/>
              </a:rPr>
              <a:t>re</a:t>
            </a:r>
            <a:r>
              <a:rPr lang="fr-FR" altLang="fr-FR">
                <a:latin typeface="Arial Narrow" panose="020B0606020202030204" pitchFamily="34" charset="0"/>
              </a:rPr>
              <a:t> professionnelle, en 2 ans</a:t>
            </a:r>
          </a:p>
        </p:txBody>
      </p:sp>
      <p:sp>
        <p:nvSpPr>
          <p:cNvPr id="39956" name="Text Box 20">
            <a:extLst>
              <a:ext uri="{FF2B5EF4-FFF2-40B4-BE49-F238E27FC236}">
                <a16:creationId xmlns:a16="http://schemas.microsoft.com/office/drawing/2014/main" id="{2349CE3F-9F91-470B-85A5-09A91C1B08F3}"/>
              </a:ext>
            </a:extLst>
          </p:cNvPr>
          <p:cNvSpPr txBox="1">
            <a:spLocks noChangeArrowheads="1"/>
          </p:cNvSpPr>
          <p:nvPr/>
        </p:nvSpPr>
        <p:spPr bwMode="auto">
          <a:xfrm>
            <a:off x="5837238" y="3775075"/>
            <a:ext cx="2735262"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b="1">
                <a:solidFill>
                  <a:srgbClr val="8064A2"/>
                </a:solidFill>
                <a:latin typeface="Arial Narrow" panose="020B0606020202030204" pitchFamily="34" charset="0"/>
              </a:rPr>
              <a:t>brevet technique des métiers</a:t>
            </a:r>
            <a:r>
              <a:rPr lang="fr-FR" altLang="fr-FR">
                <a:solidFill>
                  <a:srgbClr val="8064A2"/>
                </a:solidFill>
              </a:rPr>
              <a:t>, </a:t>
            </a:r>
            <a:r>
              <a:rPr lang="fr-FR" altLang="fr-FR">
                <a:latin typeface="Arial Narrow" panose="020B0606020202030204" pitchFamily="34" charset="0"/>
              </a:rPr>
              <a:t>pour devenir chef/e d’atelier ou de fabrication</a:t>
            </a:r>
          </a:p>
        </p:txBody>
      </p:sp>
      <p:sp>
        <p:nvSpPr>
          <p:cNvPr id="39957" name="Text Box 21">
            <a:extLst>
              <a:ext uri="{FF2B5EF4-FFF2-40B4-BE49-F238E27FC236}">
                <a16:creationId xmlns:a16="http://schemas.microsoft.com/office/drawing/2014/main" id="{C5CCACD4-6F2E-45D0-8440-C3CB521B2123}"/>
              </a:ext>
            </a:extLst>
          </p:cNvPr>
          <p:cNvSpPr txBox="1">
            <a:spLocks noChangeArrowheads="1"/>
          </p:cNvSpPr>
          <p:nvPr/>
        </p:nvSpPr>
        <p:spPr bwMode="auto">
          <a:xfrm>
            <a:off x="1181100" y="873125"/>
            <a:ext cx="2606675"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b="1">
                <a:solidFill>
                  <a:srgbClr val="EB6615"/>
                </a:solidFill>
                <a:latin typeface="Arial Narrow" panose="020B0606020202030204" pitchFamily="34" charset="0"/>
              </a:rPr>
              <a:t>BMA brevet des métiers d’art : </a:t>
            </a:r>
            <a:r>
              <a:rPr lang="fr-FR" altLang="fr-FR">
                <a:latin typeface="Arial Narrow" panose="020B0606020202030204" pitchFamily="34" charset="0"/>
              </a:rPr>
              <a:t>reliure, verre, céramique, ébénisterie, etc., en 2 ans</a:t>
            </a:r>
          </a:p>
        </p:txBody>
      </p:sp>
      <p:sp>
        <p:nvSpPr>
          <p:cNvPr id="39958" name="Line 22">
            <a:extLst>
              <a:ext uri="{FF2B5EF4-FFF2-40B4-BE49-F238E27FC236}">
                <a16:creationId xmlns:a16="http://schemas.microsoft.com/office/drawing/2014/main" id="{2599AFC0-5D05-4C0D-B211-A2FBBCB4FFFF}"/>
              </a:ext>
            </a:extLst>
          </p:cNvPr>
          <p:cNvSpPr>
            <a:spLocks noChangeShapeType="1"/>
          </p:cNvSpPr>
          <p:nvPr/>
        </p:nvSpPr>
        <p:spPr bwMode="auto">
          <a:xfrm flipV="1">
            <a:off x="3357563" y="2144713"/>
            <a:ext cx="344487" cy="266700"/>
          </a:xfrm>
          <a:prstGeom prst="line">
            <a:avLst/>
          </a:prstGeom>
          <a:noFill/>
          <a:ln w="25560" cap="sq">
            <a:solidFill>
              <a:srgbClr val="A9C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9959" name="Line 23">
            <a:extLst>
              <a:ext uri="{FF2B5EF4-FFF2-40B4-BE49-F238E27FC236}">
                <a16:creationId xmlns:a16="http://schemas.microsoft.com/office/drawing/2014/main" id="{0C0963CB-36CB-4760-A875-98FFF4066781}"/>
              </a:ext>
            </a:extLst>
          </p:cNvPr>
          <p:cNvSpPr>
            <a:spLocks noChangeShapeType="1"/>
          </p:cNvSpPr>
          <p:nvPr/>
        </p:nvSpPr>
        <p:spPr bwMode="auto">
          <a:xfrm flipV="1">
            <a:off x="3609975" y="2682875"/>
            <a:ext cx="1458913" cy="160338"/>
          </a:xfrm>
          <a:prstGeom prst="line">
            <a:avLst/>
          </a:prstGeom>
          <a:noFill/>
          <a:ln w="25560" cap="sq">
            <a:solidFill>
              <a:srgbClr val="A9C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9960" name="Line 24">
            <a:extLst>
              <a:ext uri="{FF2B5EF4-FFF2-40B4-BE49-F238E27FC236}">
                <a16:creationId xmlns:a16="http://schemas.microsoft.com/office/drawing/2014/main" id="{B59D1AD5-0108-4910-8BA5-416384E24568}"/>
              </a:ext>
            </a:extLst>
          </p:cNvPr>
          <p:cNvSpPr>
            <a:spLocks noChangeShapeType="1"/>
          </p:cNvSpPr>
          <p:nvPr/>
        </p:nvSpPr>
        <p:spPr bwMode="auto">
          <a:xfrm>
            <a:off x="3609975" y="3479800"/>
            <a:ext cx="711200" cy="123825"/>
          </a:xfrm>
          <a:prstGeom prst="line">
            <a:avLst/>
          </a:prstGeom>
          <a:noFill/>
          <a:ln w="25560" cap="sq">
            <a:solidFill>
              <a:srgbClr val="A9C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9961" name="Line 25">
            <a:extLst>
              <a:ext uri="{FF2B5EF4-FFF2-40B4-BE49-F238E27FC236}">
                <a16:creationId xmlns:a16="http://schemas.microsoft.com/office/drawing/2014/main" id="{C4C79045-339C-4271-A8DC-F5B5AB42C1FE}"/>
              </a:ext>
            </a:extLst>
          </p:cNvPr>
          <p:cNvSpPr>
            <a:spLocks noChangeShapeType="1"/>
          </p:cNvSpPr>
          <p:nvPr/>
        </p:nvSpPr>
        <p:spPr bwMode="auto">
          <a:xfrm flipV="1">
            <a:off x="1677988" y="3932238"/>
            <a:ext cx="458787" cy="546100"/>
          </a:xfrm>
          <a:prstGeom prst="line">
            <a:avLst/>
          </a:prstGeom>
          <a:noFill/>
          <a:ln w="25560" cap="sq">
            <a:solidFill>
              <a:srgbClr val="A9C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1000"/>
                                  </p:stCondLst>
                                  <p:childTnLst>
                                    <p:set>
                                      <p:cBhvr additive="repl">
                                        <p:cTn id="6" dur="1" fill="hold">
                                          <p:stCondLst>
                                            <p:cond delay="0"/>
                                          </p:stCondLst>
                                        </p:cTn>
                                        <p:tgtEl>
                                          <p:spTgt spid="39938">
                                            <p:txEl>
                                              <p:pRg st="0" end="0"/>
                                            </p:txEl>
                                          </p:spTgt>
                                        </p:tgtEl>
                                        <p:attrNameLst>
                                          <p:attrName>style.visibility</p:attrName>
                                        </p:attrNameLst>
                                      </p:cBhvr>
                                      <p:to>
                                        <p:strVal val="visible"/>
                                      </p:to>
                                    </p:set>
                                    <p:animEffect transition="in" filter="wipe(left)">
                                      <p:cBhvr additive="repl">
                                        <p:cTn id="7" dur="2000"/>
                                        <p:tgtEl>
                                          <p:spTgt spid="39938">
                                            <p:txEl>
                                              <p:pRg st="0" end="0"/>
                                            </p:txEl>
                                          </p:spTgt>
                                        </p:tgtEl>
                                      </p:cBhvr>
                                    </p:animEffect>
                                  </p:childTnLst>
                                </p:cTn>
                              </p:par>
                            </p:childTnLst>
                          </p:cTn>
                        </p:par>
                        <p:par>
                          <p:cTn id="8" fill="hold" nodeType="afterGroup">
                            <p:stCondLst>
                              <p:cond delay="3000"/>
                            </p:stCondLst>
                            <p:childTnLst>
                              <p:par>
                                <p:cTn id="9" presetID="21" presetClass="entr" presetSubtype="1" fill="hold" nodeType="afterEffect">
                                  <p:stCondLst>
                                    <p:cond delay="2000"/>
                                  </p:stCondLst>
                                  <p:childTnLst>
                                    <p:set>
                                      <p:cBhvr additive="repl">
                                        <p:cTn id="10" dur="1" fill="hold">
                                          <p:stCondLst>
                                            <p:cond delay="0"/>
                                          </p:stCondLst>
                                        </p:cTn>
                                        <p:tgtEl>
                                          <p:spTgt spid="39939"/>
                                        </p:tgtEl>
                                        <p:attrNameLst>
                                          <p:attrName>style.visibility</p:attrName>
                                        </p:attrNameLst>
                                      </p:cBhvr>
                                      <p:to>
                                        <p:strVal val="visible"/>
                                      </p:to>
                                    </p:set>
                                    <p:animEffect transition="in" filter="wheel(1)">
                                      <p:cBhvr additive="repl">
                                        <p:cTn id="11" dur="2000"/>
                                        <p:tgtEl>
                                          <p:spTgt spid="39939"/>
                                        </p:tgtEl>
                                      </p:cBhvr>
                                    </p:animEffect>
                                  </p:childTnLst>
                                </p:cTn>
                              </p:par>
                            </p:childTnLst>
                          </p:cTn>
                        </p:par>
                        <p:par>
                          <p:cTn id="12" fill="hold" nodeType="afterGroup">
                            <p:stCondLst>
                              <p:cond delay="7000"/>
                            </p:stCondLst>
                            <p:childTnLst>
                              <p:par>
                                <p:cTn id="13" presetID="55" presetClass="entr" fill="hold" nodeType="afterEffect">
                                  <p:stCondLst>
                                    <p:cond delay="1000"/>
                                  </p:stCondLst>
                                  <p:childTnLst>
                                    <p:set>
                                      <p:cBhvr additive="repl">
                                        <p:cTn id="14" dur="1" fill="hold">
                                          <p:stCondLst>
                                            <p:cond delay="0"/>
                                          </p:stCondLst>
                                        </p:cTn>
                                        <p:tgtEl>
                                          <p:spTgt spid="39953"/>
                                        </p:tgtEl>
                                        <p:attrNameLst>
                                          <p:attrName>style.visibility</p:attrName>
                                        </p:attrNameLst>
                                      </p:cBhvr>
                                      <p:to>
                                        <p:strVal val="visible"/>
                                      </p:to>
                                    </p:set>
                                    <p:anim calcmode="lin" valueType="num">
                                      <p:cBhvr additive="repl">
                                        <p:cTn id="15" dur="1000" fill="hold"/>
                                        <p:tgtEl>
                                          <p:spTgt spid="39953"/>
                                        </p:tgtEl>
                                        <p:attrNameLst>
                                          <p:attrName>ppt_w</p:attrName>
                                        </p:attrNameLst>
                                      </p:cBhvr>
                                      <p:tavLst>
                                        <p:tav tm="100000">
                                          <p:val>
                                            <p:strVal val="#ppt_w*0.70"/>
                                          </p:val>
                                        </p:tav>
                                        <p:tav>
                                          <p:val>
                                            <p:strVal val="#ppt_w"/>
                                          </p:val>
                                        </p:tav>
                                      </p:tavLst>
                                    </p:anim>
                                    <p:anim calcmode="lin" valueType="num">
                                      <p:cBhvr additive="repl">
                                        <p:cTn id="16" dur="1000" fill="hold"/>
                                        <p:tgtEl>
                                          <p:spTgt spid="39953"/>
                                        </p:tgtEl>
                                        <p:attrNameLst>
                                          <p:attrName>ppt_h</p:attrName>
                                        </p:attrNameLst>
                                      </p:cBhvr>
                                      <p:tavLst>
                                        <p:tav tm="100000">
                                          <p:val>
                                            <p:strVal val="#ppt_h"/>
                                          </p:val>
                                        </p:tav>
                                        <p:tav>
                                          <p:val>
                                            <p:strVal val="#ppt_h"/>
                                          </p:val>
                                        </p:tav>
                                      </p:tavLst>
                                    </p:anim>
                                    <p:animEffect transition="in" filter="fade">
                                      <p:cBhvr additive="repl">
                                        <p:cTn id="17" dur="1000"/>
                                        <p:tgtEl>
                                          <p:spTgt spid="399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39955"/>
                                        </p:tgtEl>
                                        <p:attrNameLst>
                                          <p:attrName>style.visibility</p:attrName>
                                        </p:attrNameLst>
                                      </p:cBhvr>
                                      <p:to>
                                        <p:strVal val="visible"/>
                                      </p:to>
                                    </p:set>
                                    <p:animEffect transition="in" filter="wipe(left)">
                                      <p:cBhvr additive="repl">
                                        <p:cTn id="22" dur="1000"/>
                                        <p:tgtEl>
                                          <p:spTgt spid="39955"/>
                                        </p:tgtEl>
                                      </p:cBhvr>
                                    </p:animEffect>
                                  </p:childTnLst>
                                </p:cTn>
                              </p:par>
                            </p:childTnLst>
                          </p:cTn>
                        </p:par>
                        <p:par>
                          <p:cTn id="23" fill="hold" nodeType="afterGroup">
                            <p:stCondLst>
                              <p:cond delay="1000"/>
                            </p:stCondLst>
                            <p:childTnLst>
                              <p:par>
                                <p:cTn id="24" presetID="55" presetClass="entr" fill="hold" nodeType="afterEffect">
                                  <p:stCondLst>
                                    <p:cond delay="0"/>
                                  </p:stCondLst>
                                  <p:childTnLst>
                                    <p:set>
                                      <p:cBhvr additive="repl">
                                        <p:cTn id="25" dur="1" fill="hold">
                                          <p:stCondLst>
                                            <p:cond delay="0"/>
                                          </p:stCondLst>
                                        </p:cTn>
                                        <p:tgtEl>
                                          <p:spTgt spid="39952"/>
                                        </p:tgtEl>
                                        <p:attrNameLst>
                                          <p:attrName>style.visibility</p:attrName>
                                        </p:attrNameLst>
                                      </p:cBhvr>
                                      <p:to>
                                        <p:strVal val="visible"/>
                                      </p:to>
                                    </p:set>
                                    <p:anim calcmode="lin" valueType="num">
                                      <p:cBhvr additive="repl">
                                        <p:cTn id="26" dur="1000" fill="hold"/>
                                        <p:tgtEl>
                                          <p:spTgt spid="39952"/>
                                        </p:tgtEl>
                                        <p:attrNameLst>
                                          <p:attrName>ppt_w</p:attrName>
                                        </p:attrNameLst>
                                      </p:cBhvr>
                                      <p:tavLst>
                                        <p:tav tm="100000">
                                          <p:val>
                                            <p:strVal val="#ppt_w*0.70"/>
                                          </p:val>
                                        </p:tav>
                                        <p:tav>
                                          <p:val>
                                            <p:strVal val="#ppt_w"/>
                                          </p:val>
                                        </p:tav>
                                      </p:tavLst>
                                    </p:anim>
                                    <p:anim calcmode="lin" valueType="num">
                                      <p:cBhvr additive="repl">
                                        <p:cTn id="27" dur="1000" fill="hold"/>
                                        <p:tgtEl>
                                          <p:spTgt spid="39952"/>
                                        </p:tgtEl>
                                        <p:attrNameLst>
                                          <p:attrName>ppt_h</p:attrName>
                                        </p:attrNameLst>
                                      </p:cBhvr>
                                      <p:tavLst>
                                        <p:tav tm="100000">
                                          <p:val>
                                            <p:strVal val="#ppt_h"/>
                                          </p:val>
                                        </p:tav>
                                        <p:tav>
                                          <p:val>
                                            <p:strVal val="#ppt_h"/>
                                          </p:val>
                                        </p:tav>
                                      </p:tavLst>
                                    </p:anim>
                                    <p:animEffect transition="in" filter="fade">
                                      <p:cBhvr additive="repl">
                                        <p:cTn id="28" dur="1000"/>
                                        <p:tgtEl>
                                          <p:spTgt spid="39952"/>
                                        </p:tgtEl>
                                      </p:cBhvr>
                                    </p:animEffect>
                                  </p:childTnLst>
                                </p:cTn>
                              </p:par>
                            </p:childTnLst>
                          </p:cTn>
                        </p:par>
                        <p:par>
                          <p:cTn id="29" fill="hold" nodeType="afterGroup">
                            <p:stCondLst>
                              <p:cond delay="2000"/>
                            </p:stCondLst>
                            <p:childTnLst>
                              <p:par>
                                <p:cTn id="30" presetID="22" presetClass="entr" presetSubtype="8" fill="hold" nodeType="afterEffect">
                                  <p:stCondLst>
                                    <p:cond delay="0"/>
                                  </p:stCondLst>
                                  <p:childTnLst>
                                    <p:set>
                                      <p:cBhvr additive="repl">
                                        <p:cTn id="31" dur="1" fill="hold">
                                          <p:stCondLst>
                                            <p:cond delay="0"/>
                                          </p:stCondLst>
                                        </p:cTn>
                                        <p:tgtEl>
                                          <p:spTgt spid="39957">
                                            <p:txEl>
                                              <p:pRg st="0" end="0"/>
                                            </p:txEl>
                                          </p:spTgt>
                                        </p:tgtEl>
                                        <p:attrNameLst>
                                          <p:attrName>style.visibility</p:attrName>
                                        </p:attrNameLst>
                                      </p:cBhvr>
                                      <p:to>
                                        <p:strVal val="visible"/>
                                      </p:to>
                                    </p:set>
                                    <p:animEffect transition="in" filter="wipe(left)">
                                      <p:cBhvr additive="repl">
                                        <p:cTn id="32" dur="1000"/>
                                        <p:tgtEl>
                                          <p:spTgt spid="39957">
                                            <p:txEl>
                                              <p:pRg st="0" end="0"/>
                                            </p:txEl>
                                          </p:spTgt>
                                        </p:tgtEl>
                                      </p:cBhvr>
                                    </p:animEffect>
                                  </p:childTnLst>
                                </p:cTn>
                              </p:par>
                            </p:childTnLst>
                          </p:cTn>
                        </p:par>
                        <p:par>
                          <p:cTn id="33" fill="hold" nodeType="afterGroup">
                            <p:stCondLst>
                              <p:cond delay="3000"/>
                            </p:stCondLst>
                            <p:childTnLst>
                              <p:par>
                                <p:cTn id="34" presetID="22" presetClass="entr" presetSubtype="4" fill="hold" nodeType="afterEffect">
                                  <p:stCondLst>
                                    <p:cond delay="0"/>
                                  </p:stCondLst>
                                  <p:childTnLst>
                                    <p:set>
                                      <p:cBhvr additive="repl">
                                        <p:cTn id="35" dur="1" fill="hold">
                                          <p:stCondLst>
                                            <p:cond delay="0"/>
                                          </p:stCondLst>
                                        </p:cTn>
                                        <p:tgtEl>
                                          <p:spTgt spid="39951"/>
                                        </p:tgtEl>
                                        <p:attrNameLst>
                                          <p:attrName>style.visibility</p:attrName>
                                        </p:attrNameLst>
                                      </p:cBhvr>
                                      <p:to>
                                        <p:strVal val="visible"/>
                                      </p:to>
                                    </p:set>
                                    <p:animEffect transition="in" filter="wipe(down)">
                                      <p:cBhvr additive="repl">
                                        <p:cTn id="36" dur="1000"/>
                                        <p:tgtEl>
                                          <p:spTgt spid="39951"/>
                                        </p:tgtEl>
                                      </p:cBhvr>
                                    </p:animEffect>
                                  </p:childTnLst>
                                </p:cTn>
                              </p:par>
                            </p:childTnLst>
                          </p:cTn>
                        </p:par>
                        <p:par>
                          <p:cTn id="37" fill="hold" nodeType="afterGroup">
                            <p:stCondLst>
                              <p:cond delay="4000"/>
                            </p:stCondLst>
                            <p:childTnLst>
                              <p:par>
                                <p:cTn id="38" presetID="22" presetClass="entr" presetSubtype="8" fill="hold" nodeType="afterEffect">
                                  <p:stCondLst>
                                    <p:cond delay="1000"/>
                                  </p:stCondLst>
                                  <p:childTnLst>
                                    <p:set>
                                      <p:cBhvr additive="repl">
                                        <p:cTn id="39" dur="1" fill="hold">
                                          <p:stCondLst>
                                            <p:cond delay="0"/>
                                          </p:stCondLst>
                                        </p:cTn>
                                        <p:tgtEl>
                                          <p:spTgt spid="39956">
                                            <p:txEl>
                                              <p:pRg st="0" end="0"/>
                                            </p:txEl>
                                          </p:spTgt>
                                        </p:tgtEl>
                                        <p:attrNameLst>
                                          <p:attrName>style.visibility</p:attrName>
                                        </p:attrNameLst>
                                      </p:cBhvr>
                                      <p:to>
                                        <p:strVal val="visible"/>
                                      </p:to>
                                    </p:set>
                                    <p:animEffect transition="in" filter="wipe(left)">
                                      <p:cBhvr additive="repl">
                                        <p:cTn id="40" dur="1000"/>
                                        <p:tgtEl>
                                          <p:spTgt spid="39956">
                                            <p:txEl>
                                              <p:pRg st="0" end="0"/>
                                            </p:txEl>
                                          </p:spTgt>
                                        </p:tgtEl>
                                      </p:cBhvr>
                                    </p:animEffect>
                                  </p:childTnLst>
                                </p:cTn>
                              </p:par>
                            </p:childTnLst>
                          </p:cTn>
                        </p:par>
                        <p:par>
                          <p:cTn id="41" fill="hold" nodeType="afterGroup">
                            <p:stCondLst>
                              <p:cond delay="6000"/>
                            </p:stCondLst>
                            <p:childTnLst>
                              <p:par>
                                <p:cTn id="42" presetID="55" presetClass="entr" fill="hold" nodeType="afterEffect">
                                  <p:stCondLst>
                                    <p:cond delay="1000"/>
                                  </p:stCondLst>
                                  <p:childTnLst>
                                    <p:set>
                                      <p:cBhvr additive="repl">
                                        <p:cTn id="43" dur="1" fill="hold">
                                          <p:stCondLst>
                                            <p:cond delay="0"/>
                                          </p:stCondLst>
                                        </p:cTn>
                                        <p:tgtEl>
                                          <p:spTgt spid="39944"/>
                                        </p:tgtEl>
                                        <p:attrNameLst>
                                          <p:attrName>style.visibility</p:attrName>
                                        </p:attrNameLst>
                                      </p:cBhvr>
                                      <p:to>
                                        <p:strVal val="visible"/>
                                      </p:to>
                                    </p:set>
                                    <p:anim calcmode="lin" valueType="num">
                                      <p:cBhvr additive="repl">
                                        <p:cTn id="44" dur="1000" fill="hold"/>
                                        <p:tgtEl>
                                          <p:spTgt spid="39944"/>
                                        </p:tgtEl>
                                        <p:attrNameLst>
                                          <p:attrName>ppt_w</p:attrName>
                                        </p:attrNameLst>
                                      </p:cBhvr>
                                      <p:tavLst>
                                        <p:tav tm="100000">
                                          <p:val>
                                            <p:strVal val="#ppt_w*0.70"/>
                                          </p:val>
                                        </p:tav>
                                        <p:tav>
                                          <p:val>
                                            <p:strVal val="#ppt_w"/>
                                          </p:val>
                                        </p:tav>
                                      </p:tavLst>
                                    </p:anim>
                                    <p:anim calcmode="lin" valueType="num">
                                      <p:cBhvr additive="repl">
                                        <p:cTn id="45" dur="1000" fill="hold"/>
                                        <p:tgtEl>
                                          <p:spTgt spid="39944"/>
                                        </p:tgtEl>
                                        <p:attrNameLst>
                                          <p:attrName>ppt_h</p:attrName>
                                        </p:attrNameLst>
                                      </p:cBhvr>
                                      <p:tavLst>
                                        <p:tav tm="100000">
                                          <p:val>
                                            <p:strVal val="#ppt_h"/>
                                          </p:val>
                                        </p:tav>
                                        <p:tav>
                                          <p:val>
                                            <p:strVal val="#ppt_h"/>
                                          </p:val>
                                        </p:tav>
                                      </p:tavLst>
                                    </p:anim>
                                    <p:animEffect transition="in" filter="fade">
                                      <p:cBhvr additive="repl">
                                        <p:cTn id="46" dur="1000"/>
                                        <p:tgtEl>
                                          <p:spTgt spid="39944"/>
                                        </p:tgtEl>
                                      </p:cBhvr>
                                    </p:animEffect>
                                  </p:childTnLst>
                                </p:cTn>
                              </p:par>
                              <p:par>
                                <p:cTn id="47" presetID="22" presetClass="entr" presetSubtype="8" fill="hold" nodeType="withEffect">
                                  <p:stCondLst>
                                    <p:cond delay="1000"/>
                                  </p:stCondLst>
                                  <p:childTnLst>
                                    <p:set>
                                      <p:cBhvr additive="repl">
                                        <p:cTn id="48" dur="1" fill="hold">
                                          <p:stCondLst>
                                            <p:cond delay="0"/>
                                          </p:stCondLst>
                                        </p:cTn>
                                        <p:tgtEl>
                                          <p:spTgt spid="39948"/>
                                        </p:tgtEl>
                                        <p:attrNameLst>
                                          <p:attrName>style.visibility</p:attrName>
                                        </p:attrNameLst>
                                      </p:cBhvr>
                                      <p:to>
                                        <p:strVal val="visible"/>
                                      </p:to>
                                    </p:set>
                                    <p:animEffect transition="in" filter="wipe(left)">
                                      <p:cBhvr additive="repl">
                                        <p:cTn id="49" dur="1000"/>
                                        <p:tgtEl>
                                          <p:spTgt spid="39948"/>
                                        </p:tgtEl>
                                      </p:cBhvr>
                                    </p:animEffect>
                                  </p:childTnLst>
                                </p:cTn>
                              </p:par>
                            </p:childTnLst>
                          </p:cTn>
                        </p:par>
                        <p:par>
                          <p:cTn id="50" fill="hold" nodeType="afterGroup">
                            <p:stCondLst>
                              <p:cond delay="8000"/>
                            </p:stCondLst>
                            <p:childTnLst>
                              <p:par>
                                <p:cTn id="51" presetID="55" presetClass="entr" fill="hold" nodeType="afterEffect">
                                  <p:stCondLst>
                                    <p:cond delay="1000"/>
                                  </p:stCondLst>
                                  <p:childTnLst>
                                    <p:set>
                                      <p:cBhvr additive="repl">
                                        <p:cTn id="52" dur="1" fill="hold">
                                          <p:stCondLst>
                                            <p:cond delay="0"/>
                                          </p:stCondLst>
                                        </p:cTn>
                                        <p:tgtEl>
                                          <p:spTgt spid="39945"/>
                                        </p:tgtEl>
                                        <p:attrNameLst>
                                          <p:attrName>style.visibility</p:attrName>
                                        </p:attrNameLst>
                                      </p:cBhvr>
                                      <p:to>
                                        <p:strVal val="visible"/>
                                      </p:to>
                                    </p:set>
                                    <p:anim calcmode="lin" valueType="num">
                                      <p:cBhvr additive="repl">
                                        <p:cTn id="53" dur="1000" fill="hold"/>
                                        <p:tgtEl>
                                          <p:spTgt spid="39945"/>
                                        </p:tgtEl>
                                        <p:attrNameLst>
                                          <p:attrName>ppt_w</p:attrName>
                                        </p:attrNameLst>
                                      </p:cBhvr>
                                      <p:tavLst>
                                        <p:tav tm="100000">
                                          <p:val>
                                            <p:strVal val="#ppt_w*0.70"/>
                                          </p:val>
                                        </p:tav>
                                        <p:tav>
                                          <p:val>
                                            <p:strVal val="#ppt_w"/>
                                          </p:val>
                                        </p:tav>
                                      </p:tavLst>
                                    </p:anim>
                                    <p:anim calcmode="lin" valueType="num">
                                      <p:cBhvr additive="repl">
                                        <p:cTn id="54" dur="1000" fill="hold"/>
                                        <p:tgtEl>
                                          <p:spTgt spid="39945"/>
                                        </p:tgtEl>
                                        <p:attrNameLst>
                                          <p:attrName>ppt_h</p:attrName>
                                        </p:attrNameLst>
                                      </p:cBhvr>
                                      <p:tavLst>
                                        <p:tav tm="100000">
                                          <p:val>
                                            <p:strVal val="#ppt_h"/>
                                          </p:val>
                                        </p:tav>
                                        <p:tav>
                                          <p:val>
                                            <p:strVal val="#ppt_h"/>
                                          </p:val>
                                        </p:tav>
                                      </p:tavLst>
                                    </p:anim>
                                    <p:animEffect transition="in" filter="fade">
                                      <p:cBhvr additive="repl">
                                        <p:cTn id="55" dur="1000"/>
                                        <p:tgtEl>
                                          <p:spTgt spid="39945"/>
                                        </p:tgtEl>
                                      </p:cBhvr>
                                    </p:animEffect>
                                  </p:childTnLst>
                                </p:cTn>
                              </p:par>
                            </p:childTnLst>
                          </p:cTn>
                        </p:par>
                        <p:par>
                          <p:cTn id="56" fill="hold" nodeType="afterGroup">
                            <p:stCondLst>
                              <p:cond delay="10000"/>
                            </p:stCondLst>
                            <p:childTnLst>
                              <p:par>
                                <p:cTn id="57" presetID="22" presetClass="entr" presetSubtype="8" fill="hold" nodeType="afterEffect">
                                  <p:stCondLst>
                                    <p:cond delay="1000"/>
                                  </p:stCondLst>
                                  <p:childTnLst>
                                    <p:set>
                                      <p:cBhvr additive="repl">
                                        <p:cTn id="58" dur="1" fill="hold">
                                          <p:stCondLst>
                                            <p:cond delay="0"/>
                                          </p:stCondLst>
                                        </p:cTn>
                                        <p:tgtEl>
                                          <p:spTgt spid="39947"/>
                                        </p:tgtEl>
                                        <p:attrNameLst>
                                          <p:attrName>style.visibility</p:attrName>
                                        </p:attrNameLst>
                                      </p:cBhvr>
                                      <p:to>
                                        <p:strVal val="visible"/>
                                      </p:to>
                                    </p:set>
                                    <p:animEffect transition="in" filter="wipe(left)">
                                      <p:cBhvr additive="repl">
                                        <p:cTn id="59" dur="1000"/>
                                        <p:tgtEl>
                                          <p:spTgt spid="39947"/>
                                        </p:tgtEl>
                                      </p:cBhvr>
                                    </p:animEffect>
                                  </p:childTnLst>
                                </p:cTn>
                              </p:par>
                            </p:childTnLst>
                          </p:cTn>
                        </p:par>
                        <p:par>
                          <p:cTn id="60" fill="hold" nodeType="afterGroup">
                            <p:stCondLst>
                              <p:cond delay="12000"/>
                            </p:stCondLst>
                            <p:childTnLst>
                              <p:par>
                                <p:cTn id="61" presetID="55" presetClass="entr" fill="hold" nodeType="afterEffect">
                                  <p:stCondLst>
                                    <p:cond delay="1000"/>
                                  </p:stCondLst>
                                  <p:childTnLst>
                                    <p:set>
                                      <p:cBhvr additive="repl">
                                        <p:cTn id="62" dur="1" fill="hold">
                                          <p:stCondLst>
                                            <p:cond delay="0"/>
                                          </p:stCondLst>
                                        </p:cTn>
                                        <p:tgtEl>
                                          <p:spTgt spid="39946"/>
                                        </p:tgtEl>
                                        <p:attrNameLst>
                                          <p:attrName>style.visibility</p:attrName>
                                        </p:attrNameLst>
                                      </p:cBhvr>
                                      <p:to>
                                        <p:strVal val="visible"/>
                                      </p:to>
                                    </p:set>
                                    <p:anim calcmode="lin" valueType="num">
                                      <p:cBhvr additive="repl">
                                        <p:cTn id="63" dur="1000" fill="hold"/>
                                        <p:tgtEl>
                                          <p:spTgt spid="39946"/>
                                        </p:tgtEl>
                                        <p:attrNameLst>
                                          <p:attrName>ppt_w</p:attrName>
                                        </p:attrNameLst>
                                      </p:cBhvr>
                                      <p:tavLst>
                                        <p:tav tm="100000">
                                          <p:val>
                                            <p:strVal val="#ppt_w*0.70"/>
                                          </p:val>
                                        </p:tav>
                                        <p:tav>
                                          <p:val>
                                            <p:strVal val="#ppt_w"/>
                                          </p:val>
                                        </p:tav>
                                      </p:tavLst>
                                    </p:anim>
                                    <p:anim calcmode="lin" valueType="num">
                                      <p:cBhvr additive="repl">
                                        <p:cTn id="64" dur="1000" fill="hold"/>
                                        <p:tgtEl>
                                          <p:spTgt spid="39946"/>
                                        </p:tgtEl>
                                        <p:attrNameLst>
                                          <p:attrName>ppt_h</p:attrName>
                                        </p:attrNameLst>
                                      </p:cBhvr>
                                      <p:tavLst>
                                        <p:tav tm="100000">
                                          <p:val>
                                            <p:strVal val="#ppt_h"/>
                                          </p:val>
                                        </p:tav>
                                        <p:tav>
                                          <p:val>
                                            <p:strVal val="#ppt_h"/>
                                          </p:val>
                                        </p:tav>
                                      </p:tavLst>
                                    </p:anim>
                                    <p:animEffect transition="in" filter="fade">
                                      <p:cBhvr additive="repl">
                                        <p:cTn id="65" dur="1000"/>
                                        <p:tgtEl>
                                          <p:spTgt spid="39946"/>
                                        </p:tgtEl>
                                      </p:cBhvr>
                                    </p:animEffect>
                                  </p:childTnLst>
                                </p:cTn>
                              </p:par>
                            </p:childTnLst>
                          </p:cTn>
                        </p:par>
                        <p:par>
                          <p:cTn id="66" fill="hold" nodeType="afterGroup">
                            <p:stCondLst>
                              <p:cond delay="14000"/>
                            </p:stCondLst>
                            <p:childTnLst>
                              <p:par>
                                <p:cTn id="67" presetID="22" presetClass="entr" presetSubtype="8" fill="hold" nodeType="afterEffect">
                                  <p:stCondLst>
                                    <p:cond delay="1000"/>
                                  </p:stCondLst>
                                  <p:childTnLst>
                                    <p:set>
                                      <p:cBhvr additive="repl">
                                        <p:cTn id="68" dur="1" fill="hold">
                                          <p:stCondLst>
                                            <p:cond delay="0"/>
                                          </p:stCondLst>
                                        </p:cTn>
                                        <p:tgtEl>
                                          <p:spTgt spid="39950"/>
                                        </p:tgtEl>
                                        <p:attrNameLst>
                                          <p:attrName>style.visibility</p:attrName>
                                        </p:attrNameLst>
                                      </p:cBhvr>
                                      <p:to>
                                        <p:strVal val="visible"/>
                                      </p:to>
                                    </p:set>
                                    <p:animEffect transition="in" filter="wipe(left)">
                                      <p:cBhvr additive="repl">
                                        <p:cTn id="69" dur="1000"/>
                                        <p:tgtEl>
                                          <p:spTgt spid="399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40961" name="Group 1">
            <a:extLst>
              <a:ext uri="{FF2B5EF4-FFF2-40B4-BE49-F238E27FC236}">
                <a16:creationId xmlns:a16="http://schemas.microsoft.com/office/drawing/2014/main" id="{4A6482DA-DB9E-4D2C-8307-DB914C9BA438}"/>
              </a:ext>
            </a:extLst>
          </p:cNvPr>
          <p:cNvGraphicFramePr>
            <a:graphicFrameLocks noGrp="1"/>
          </p:cNvGraphicFramePr>
          <p:nvPr/>
        </p:nvGraphicFramePr>
        <p:xfrm>
          <a:off x="1235075" y="1081088"/>
          <a:ext cx="7802563" cy="5357812"/>
        </p:xfrm>
        <a:graphic>
          <a:graphicData uri="http://schemas.openxmlformats.org/drawingml/2006/table">
            <a:tbl>
              <a:tblPr/>
              <a:tblGrid>
                <a:gridCol w="3716338">
                  <a:extLst>
                    <a:ext uri="{9D8B030D-6E8A-4147-A177-3AD203B41FA5}">
                      <a16:colId xmlns:a16="http://schemas.microsoft.com/office/drawing/2014/main" val="2617864257"/>
                    </a:ext>
                  </a:extLst>
                </a:gridCol>
                <a:gridCol w="4086225">
                  <a:extLst>
                    <a:ext uri="{9D8B030D-6E8A-4147-A177-3AD203B41FA5}">
                      <a16:colId xmlns:a16="http://schemas.microsoft.com/office/drawing/2014/main" val="2185684292"/>
                    </a:ext>
                  </a:extLst>
                </a:gridCol>
              </a:tblGrid>
              <a:tr h="5356225">
                <a:tc>
                  <a:txBody>
                    <a:bodyPr/>
                    <a:lstStyle>
                      <a:lvl1pP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ts val="1200"/>
                        </a:spcBef>
                        <a:spcAft>
                          <a:spcPts val="60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2800" b="0" i="0" u="sng" strike="noStrike" cap="none" normalizeH="0" baseline="0">
                        <a:ln>
                          <a:noFill/>
                        </a:ln>
                        <a:solidFill>
                          <a:srgbClr val="A9C000"/>
                        </a:solidFill>
                        <a:effectLst/>
                        <a:latin typeface="Calibri" panose="020F0502020204030204" pitchFamily="34" charset="0"/>
                        <a:ea typeface="MS PGothic" panose="020B0600070205080204" pitchFamily="34" charset="-128"/>
                        <a:cs typeface="Arial" panose="020B0604020202020204" pitchFamily="34" charset="0"/>
                      </a:endParaRPr>
                    </a:p>
                    <a:p>
                      <a:pPr marL="0" marR="0" lvl="0" indent="0" algn="l" defTabSz="449263" rtl="0" eaLnBrk="1" fontAlgn="base" latinLnBrk="0" hangingPunct="1">
                        <a:lnSpc>
                          <a:spcPct val="102000"/>
                        </a:lnSpc>
                        <a:spcBef>
                          <a:spcPts val="1200"/>
                        </a:spcBef>
                        <a:spcAft>
                          <a:spcPts val="60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800" b="0" i="0" u="sng" strike="noStrike" cap="none" normalizeH="0" baseline="0">
                          <a:ln>
                            <a:noFill/>
                          </a:ln>
                          <a:solidFill>
                            <a:srgbClr val="C00000"/>
                          </a:solidFill>
                          <a:effectLst/>
                          <a:latin typeface="Calibri" panose="020F0502020204030204" pitchFamily="34" charset="0"/>
                          <a:ea typeface="MS PGothic" panose="020B0600070205080204" pitchFamily="34" charset="-128"/>
                          <a:cs typeface="Arial" panose="020B0604020202020204" pitchFamily="34" charset="0"/>
                        </a:rPr>
                        <a:t>Le bac pro permet ?</a:t>
                      </a:r>
                    </a:p>
                    <a:p>
                      <a:pPr marL="0" marR="0" lvl="0" indent="0" algn="l" defTabSz="449263" rtl="0" eaLnBrk="1" fontAlgn="base" latinLnBrk="0" hangingPunct="1">
                        <a:lnSpc>
                          <a:spcPct val="102000"/>
                        </a:lnSpc>
                        <a:spcBef>
                          <a:spcPts val="1200"/>
                        </a:spcBef>
                        <a:spcAft>
                          <a:spcPts val="600"/>
                        </a:spcAft>
                        <a:buClr>
                          <a:srgbClr val="C00000"/>
                        </a:buClr>
                        <a:buSzPct val="100000"/>
                        <a:buFont typeface="Times New Roman" panose="02020603050405020304" pitchFamily="18" charset="0"/>
                        <a:buAutoNum type="arabicPeriod"/>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F81BD"/>
                          </a:solidFill>
                          <a:effectLst/>
                          <a:latin typeface="Calibri" panose="020F0502020204030204" pitchFamily="34" charset="0"/>
                          <a:ea typeface="MS PGothic" panose="020B0600070205080204" pitchFamily="34" charset="-128"/>
                          <a:cs typeface="Arial" panose="020B0604020202020204" pitchFamily="34" charset="0"/>
                        </a:rPr>
                        <a:t>D’exercer directement un métier dans certains cas,</a:t>
                      </a:r>
                    </a:p>
                    <a:p>
                      <a:pPr marL="0" marR="0" lvl="0" indent="0" algn="l" defTabSz="449263" rtl="0" eaLnBrk="1" fontAlgn="base" latinLnBrk="0" hangingPunct="1">
                        <a:lnSpc>
                          <a:spcPct val="102000"/>
                        </a:lnSpc>
                        <a:spcBef>
                          <a:spcPts val="1200"/>
                        </a:spcBef>
                        <a:spcAft>
                          <a:spcPts val="600"/>
                        </a:spcAft>
                        <a:buClr>
                          <a:srgbClr val="FFC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2400" b="0" i="0" u="sng" strike="noStrike" cap="none" normalizeH="0" baseline="0">
                        <a:ln>
                          <a:noFill/>
                        </a:ln>
                        <a:solidFill>
                          <a:srgbClr val="FFC000"/>
                        </a:solidFill>
                        <a:effectLst/>
                        <a:latin typeface="Calibri" panose="020F0502020204030204" pitchFamily="34" charset="0"/>
                        <a:ea typeface="MS PGothic" panose="020B0600070205080204" pitchFamily="34" charset="-128"/>
                        <a:cs typeface="Arial" panose="020B0604020202020204" pitchFamily="34" charset="0"/>
                      </a:endParaRPr>
                    </a:p>
                    <a:p>
                      <a:pPr marL="0" marR="0" lvl="0" indent="0" algn="l" defTabSz="449263" rtl="0" eaLnBrk="1" fontAlgn="base" latinLnBrk="0" hangingPunct="1">
                        <a:lnSpc>
                          <a:spcPct val="102000"/>
                        </a:lnSpc>
                        <a:spcBef>
                          <a:spcPts val="600"/>
                        </a:spcBef>
                        <a:spcAft>
                          <a:spcPts val="600"/>
                        </a:spcAft>
                        <a:buClr>
                          <a:srgbClr val="8064A2"/>
                        </a:buClr>
                        <a:buSzPct val="100000"/>
                        <a:buFont typeface="Times New Roman" panose="02020603050405020304" pitchFamily="18" charset="0"/>
                        <a:buAutoNum type="arabicPeriod"/>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fr-FR" altLang="fr-FR" sz="2400" b="0" i="0" u="sng" strike="noStrike" cap="none" normalizeH="0" baseline="0">
                          <a:ln>
                            <a:noFill/>
                          </a:ln>
                          <a:solidFill>
                            <a:srgbClr val="4F81BD"/>
                          </a:solidFill>
                          <a:effectLst/>
                          <a:latin typeface="Calibri" panose="020F0502020204030204" pitchFamily="34" charset="0"/>
                          <a:ea typeface="MS PGothic" panose="020B0600070205080204" pitchFamily="34" charset="-128"/>
                          <a:cs typeface="Arial" panose="020B0604020202020204" pitchFamily="34" charset="0"/>
                        </a:rPr>
                        <a:t>Ou de choisir de poursuivre dans le supérieur, notamment en BTS (2 ans).</a:t>
                      </a:r>
                    </a:p>
                    <a:p>
                      <a:pPr marL="0" marR="0" lvl="0" indent="0" algn="l" defTabSz="449263" rtl="0" eaLnBrk="1" fontAlgn="base" latinLnBrk="0" hangingPunct="1">
                        <a:lnSpc>
                          <a:spcPct val="102000"/>
                        </a:lnSpc>
                        <a:spcBef>
                          <a:spcPts val="60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fr-FR" altLang="fr-FR" sz="2400" b="0" i="0" u="sng" strike="noStrike" cap="none" normalizeH="0" baseline="0">
                        <a:ln>
                          <a:noFill/>
                        </a:ln>
                        <a:solidFill>
                          <a:srgbClr val="4F81BD"/>
                        </a:solidFill>
                        <a:effectLst/>
                        <a:latin typeface="Calibri" panose="020F0502020204030204" pitchFamily="34" charset="0"/>
                        <a:ea typeface="MS PGothic" panose="020B0600070205080204" pitchFamily="34" charset="-128"/>
                        <a:cs typeface="Arial" panose="020B0604020202020204" pitchFamily="34" charset="0"/>
                      </a:endParaRPr>
                    </a:p>
                  </a:txBody>
                  <a:tcPr marT="46800" marB="46800" horzOverflow="overflow">
                    <a:lnL w="5760" cap="flat" cmpd="sng" algn="ctr">
                      <a:solidFill>
                        <a:srgbClr val="FFFFFF"/>
                      </a:solidFill>
                      <a:prstDash val="solid"/>
                      <a:round/>
                      <a:headEnd type="none" w="med" len="med"/>
                      <a:tailEnd type="none" w="med" len="med"/>
                    </a:lnL>
                    <a:lnR>
                      <a:noFill/>
                    </a:lnR>
                    <a:lnT>
                      <a:noFill/>
                    </a:lnT>
                    <a:lnB w="5760" cap="flat" cmpd="sng" algn="ctr">
                      <a:solidFill>
                        <a:srgbClr val="FFFFFF"/>
                      </a:solidFill>
                      <a:prstDash val="solid"/>
                      <a:round/>
                      <a:headEnd type="none" w="med" len="med"/>
                      <a:tailEnd type="none" w="med" len="med"/>
                    </a:lnB>
                    <a:lnTlToBr>
                      <a:noFill/>
                    </a:lnTlToBr>
                    <a:lnBlToTr>
                      <a:noFill/>
                    </a:lnBlToTr>
                    <a:solidFill>
                      <a:srgbClr val="F2F2F2"/>
                    </a:solidFill>
                  </a:tcPr>
                </a:tc>
                <a:tc>
                  <a:txBody>
                    <a:bodyPr/>
                    <a:lstStyle>
                      <a:lvl1pPr marL="457200" indent="-457200">
                        <a:spcBef>
                          <a:spcPts val="8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Calibri" panose="020F0502020204030204" pitchFamily="34" charset="0"/>
                          <a:ea typeface="Microsoft YaHei" panose="020B0503020204020204" pitchFamily="34" charset="-122"/>
                        </a:defRPr>
                      </a:lvl1pPr>
                      <a:lvl2pPr>
                        <a:spcBef>
                          <a:spcPts val="7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rgbClr val="000000"/>
                          </a:solidFill>
                          <a:latin typeface="Calibri" panose="020F0502020204030204" pitchFamily="34" charset="0"/>
                          <a:ea typeface="Microsoft YaHei" panose="020B0503020204020204" pitchFamily="34" charset="-122"/>
                        </a:defRPr>
                      </a:lvl2pPr>
                      <a:lvl3pPr>
                        <a:spcBef>
                          <a:spcPts val="6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Calibri" panose="020F0502020204030204" pitchFamily="34" charset="0"/>
                          <a:ea typeface="Microsoft YaHei" panose="020B0503020204020204" pitchFamily="34" charset="-122"/>
                        </a:defRPr>
                      </a:lvl3pPr>
                      <a:lvl4pPr>
                        <a:spcBef>
                          <a:spcPts val="5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Calibri" panose="020F0502020204030204" pitchFamily="34" charset="0"/>
                          <a:ea typeface="Microsoft YaHei" panose="020B0503020204020204" pitchFamily="34" charset="-122"/>
                        </a:defRPr>
                      </a:lvl4pPr>
                      <a:lvl5pPr>
                        <a:spcBef>
                          <a:spcPts val="5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Calibri" panose="020F0502020204030204" pitchFamily="34" charset="0"/>
                          <a:ea typeface="Microsoft YaHei" panose="020B0503020204020204" pitchFamily="34" charset="-122"/>
                        </a:defRPr>
                      </a:lvl9pPr>
                    </a:lstStyle>
                    <a:p>
                      <a:pPr marL="457200" marR="0" lvl="0" indent="-457200" algn="l" defTabSz="449263" rtl="0" eaLnBrk="1" fontAlgn="base" latinLnBrk="0" hangingPunct="1">
                        <a:lnSpc>
                          <a:spcPct val="102000"/>
                        </a:lnSpc>
                        <a:spcBef>
                          <a:spcPts val="600"/>
                        </a:spcBef>
                        <a:spcAft>
                          <a:spcPct val="0"/>
                        </a:spcAft>
                        <a:buClr>
                          <a:srgbClr val="C00000"/>
                        </a:buClr>
                        <a:buSzPct val="100000"/>
                        <a:buFont typeface="Calibri" panose="020F050202020403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fr-FR" altLang="fr-FR" sz="2400" b="0" i="0" u="sng" strike="noStrike" cap="none" normalizeH="0" baseline="0">
                          <a:ln>
                            <a:noFill/>
                          </a:ln>
                          <a:solidFill>
                            <a:srgbClr val="A9C000"/>
                          </a:solidFill>
                          <a:effectLst/>
                          <a:latin typeface="Calibri" panose="020F0502020204030204" pitchFamily="34" charset="0"/>
                          <a:ea typeface="MS PGothic" panose="020B0600070205080204" pitchFamily="34" charset="-128"/>
                          <a:cs typeface="Arial" panose="020B0604020202020204" pitchFamily="34" charset="0"/>
                        </a:rPr>
                        <a:t>Durée: </a:t>
                      </a:r>
                      <a:r>
                        <a:rPr kumimoji="0" lang="fr-FR" altLang="fr-FR" sz="2400" b="0" i="0" u="sng" strike="noStrike" cap="none" normalizeH="0" baseline="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rPr>
                        <a:t>3 ans après la 3</a:t>
                      </a:r>
                      <a:r>
                        <a:rPr kumimoji="0" lang="fr-FR" altLang="fr-FR" sz="2400" b="0" i="0" u="sng" strike="noStrike" cap="none" normalizeH="0" baseline="3000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rPr>
                        <a:t>e </a:t>
                      </a:r>
                      <a:r>
                        <a:rPr kumimoji="0" lang="fr-FR" altLang="fr-FR" sz="2400" b="0" i="0" u="sng" strike="noStrike" cap="none" normalizeH="0" baseline="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rPr>
                        <a:t>ou 2 ans après un CAP de spécialité adaptée au bac choisi</a:t>
                      </a:r>
                    </a:p>
                    <a:p>
                      <a:pPr marL="457200" marR="0" lvl="0" indent="-457200" algn="l" defTabSz="449263" rtl="0" eaLnBrk="1" fontAlgn="base" latinLnBrk="0" hangingPunct="1">
                        <a:lnSpc>
                          <a:spcPct val="102000"/>
                        </a:lnSpc>
                        <a:spcBef>
                          <a:spcPts val="600"/>
                        </a:spcBef>
                        <a:spcAft>
                          <a:spcPct val="0"/>
                        </a:spcAft>
                        <a:buClr>
                          <a:srgbClr val="C00000"/>
                        </a:buClr>
                        <a:buSzPct val="100000"/>
                        <a:buFont typeface="Calibri" panose="020F050202020403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fr-FR" altLang="fr-FR" sz="2400" b="0" i="0" u="sng" strike="noStrike" cap="none" normalizeH="0" baseline="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endParaRPr>
                    </a:p>
                    <a:p>
                      <a:pPr marL="457200" marR="0" lvl="0" indent="-457200" algn="l" defTabSz="449263" rtl="0" eaLnBrk="1" fontAlgn="base" latinLnBrk="0" hangingPunct="1">
                        <a:lnSpc>
                          <a:spcPct val="102000"/>
                        </a:lnSpc>
                        <a:spcBef>
                          <a:spcPts val="600"/>
                        </a:spcBef>
                        <a:spcAft>
                          <a:spcPct val="0"/>
                        </a:spcAft>
                        <a:buClr>
                          <a:srgbClr val="FF0000"/>
                        </a:buClr>
                        <a:buSzPct val="100000"/>
                        <a:buFont typeface="Calibri" panose="020F050202020403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fr-FR" altLang="fr-FR" sz="2400" b="0" i="0" u="sng" strike="noStrike" cap="none" normalizeH="0" baseline="0">
                          <a:ln>
                            <a:noFill/>
                          </a:ln>
                          <a:solidFill>
                            <a:srgbClr val="A9C000"/>
                          </a:solidFill>
                          <a:effectLst/>
                          <a:latin typeface="Calibri" panose="020F0502020204030204" pitchFamily="34" charset="0"/>
                          <a:ea typeface="MS PGothic" panose="020B0600070205080204" pitchFamily="34" charset="-128"/>
                          <a:cs typeface="Arial" panose="020B0604020202020204" pitchFamily="34" charset="0"/>
                        </a:rPr>
                        <a:t>Lieu : </a:t>
                      </a:r>
                      <a:r>
                        <a:rPr kumimoji="0" lang="fr-FR" altLang="fr-FR" sz="2400" b="0" i="0" u="sng" strike="noStrike" cap="none" normalizeH="0" baseline="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rPr>
                        <a:t>en lycée, ou en CFA, avec périodes de travail chez l’employeur pour l’alternance. </a:t>
                      </a:r>
                    </a:p>
                    <a:p>
                      <a:pPr marL="457200" marR="0" lvl="0" indent="-457200" algn="l" defTabSz="449263" rtl="0" eaLnBrk="1" fontAlgn="base" latinLnBrk="0" hangingPunct="1">
                        <a:lnSpc>
                          <a:spcPct val="102000"/>
                        </a:lnSpc>
                        <a:spcBef>
                          <a:spcPts val="600"/>
                        </a:spcBef>
                        <a:spcAft>
                          <a:spcPct val="0"/>
                        </a:spcAft>
                        <a:buClr>
                          <a:srgbClr val="FF0000"/>
                        </a:buClr>
                        <a:buSzPct val="100000"/>
                        <a:buFont typeface="Calibri" panose="020F0502020204030204" pitchFamily="34"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kumimoji="0" lang="fr-FR" altLang="fr-FR" sz="2400" b="0" i="0" u="sng" strike="noStrike" cap="none" normalizeH="0" baseline="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endParaRPr>
                    </a:p>
                    <a:p>
                      <a:pPr marL="457200" marR="0" lvl="0" indent="-457200" algn="l" defTabSz="449263" rtl="0" eaLnBrk="1" fontAlgn="base" latinLnBrk="0" hangingPunct="1">
                        <a:lnSpc>
                          <a:spcPct val="102000"/>
                        </a:lnSpc>
                        <a:spcBef>
                          <a:spcPts val="600"/>
                        </a:spcBef>
                        <a:spcAft>
                          <a:spcPct val="0"/>
                        </a:spcAft>
                        <a:buClr>
                          <a:srgbClr val="C00000"/>
                        </a:buClr>
                        <a:buSzPct val="100000"/>
                        <a:buFont typeface="Calibri" panose="020F050202020403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kumimoji="0" lang="fr-FR" altLang="fr-FR" sz="2400" b="0" i="0" u="sng" strike="noStrike" cap="none" normalizeH="0" baseline="0">
                          <a:ln>
                            <a:noFill/>
                          </a:ln>
                          <a:solidFill>
                            <a:srgbClr val="A9C000"/>
                          </a:solidFill>
                          <a:effectLst/>
                          <a:latin typeface="Calibri" panose="020F0502020204030204" pitchFamily="34" charset="0"/>
                          <a:ea typeface="MS PGothic" panose="020B0600070205080204" pitchFamily="34" charset="-128"/>
                          <a:cs typeface="Arial" panose="020B0604020202020204" pitchFamily="34" charset="0"/>
                        </a:rPr>
                        <a:t>Spécialités : </a:t>
                      </a:r>
                      <a:r>
                        <a:rPr kumimoji="0" lang="fr-FR" altLang="fr-FR" sz="2400" b="0" i="0" u="sng" strike="noStrike" cap="none" normalizeH="0" baseline="0">
                          <a:ln>
                            <a:noFill/>
                          </a:ln>
                          <a:solidFill>
                            <a:srgbClr val="7F7F7F"/>
                          </a:solidFill>
                          <a:effectLst/>
                          <a:latin typeface="Calibri" panose="020F0502020204030204" pitchFamily="34" charset="0"/>
                          <a:ea typeface="MS PGothic" panose="020B0600070205080204" pitchFamily="34" charset="-128"/>
                          <a:cs typeface="Arial" panose="020B0604020202020204" pitchFamily="34" charset="0"/>
                        </a:rPr>
                        <a:t>une centaine, au choix, sur dossier</a:t>
                      </a:r>
                    </a:p>
                  </a:txBody>
                  <a:tcPr marT="46800" marB="46800" horzOverflow="overflow">
                    <a:lnL>
                      <a:noFill/>
                    </a:lnL>
                    <a:lnR>
                      <a:noFill/>
                    </a:lnR>
                    <a:lnT>
                      <a:noFill/>
                    </a:lnT>
                    <a:lnB>
                      <a:noFill/>
                    </a:lnB>
                    <a:lnTlToBr>
                      <a:noFill/>
                    </a:lnTlToBr>
                    <a:lnBlToTr>
                      <a:noFill/>
                    </a:lnBlToTr>
                    <a:solidFill>
                      <a:srgbClr val="FFF9E1"/>
                    </a:solidFill>
                  </a:tcPr>
                </a:tc>
                <a:extLst>
                  <a:ext uri="{0D108BD9-81ED-4DB2-BD59-A6C34878D82A}">
                    <a16:rowId xmlns:a16="http://schemas.microsoft.com/office/drawing/2014/main" val="4210456801"/>
                  </a:ext>
                </a:extLst>
              </a:tr>
            </a:tbl>
          </a:graphicData>
        </a:graphic>
      </p:graphicFrame>
      <p:sp>
        <p:nvSpPr>
          <p:cNvPr id="40966" name="Rectangle 6">
            <a:extLst>
              <a:ext uri="{FF2B5EF4-FFF2-40B4-BE49-F238E27FC236}">
                <a16:creationId xmlns:a16="http://schemas.microsoft.com/office/drawing/2014/main" id="{3F5B340E-4DB6-40D2-A09F-66A4F4D41908}"/>
              </a:ext>
            </a:extLst>
          </p:cNvPr>
          <p:cNvSpPr>
            <a:spLocks noChangeArrowheads="1"/>
          </p:cNvSpPr>
          <p:nvPr/>
        </p:nvSpPr>
        <p:spPr bwMode="auto">
          <a:xfrm>
            <a:off x="2676525" y="285750"/>
            <a:ext cx="614362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algn="r" eaLnBrk="1" hangingPunct="1">
              <a:buClrTx/>
              <a:buFontTx/>
              <a:buNone/>
            </a:pPr>
            <a:r>
              <a:rPr lang="fr-FR" altLang="fr-FR" sz="2800">
                <a:solidFill>
                  <a:srgbClr val="FFFFFF"/>
                </a:solidFill>
                <a:latin typeface="Calibri" panose="020F0502020204030204" pitchFamily="34" charset="0"/>
              </a:rPr>
              <a:t>►</a:t>
            </a:r>
            <a:r>
              <a:rPr lang="fr-FR" altLang="fr-FR" sz="2800">
                <a:solidFill>
                  <a:srgbClr val="FFFFFF"/>
                </a:solidFill>
              </a:rPr>
              <a:t> Le bac pro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1985" name="Text Box 1">
            <a:extLst>
              <a:ext uri="{FF2B5EF4-FFF2-40B4-BE49-F238E27FC236}">
                <a16:creationId xmlns:a16="http://schemas.microsoft.com/office/drawing/2014/main" id="{BA3C896B-C0AB-48A3-B58E-EE43C1E6DB24}"/>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1200" i="1">
                <a:solidFill>
                  <a:srgbClr val="FFFFFF"/>
                </a:solidFill>
              </a:rPr>
              <a:t>LA VOIE PROFESSIONNELLE</a:t>
            </a:r>
          </a:p>
        </p:txBody>
      </p:sp>
      <p:sp>
        <p:nvSpPr>
          <p:cNvPr id="41986" name="Text Box 2">
            <a:extLst>
              <a:ext uri="{FF2B5EF4-FFF2-40B4-BE49-F238E27FC236}">
                <a16:creationId xmlns:a16="http://schemas.microsoft.com/office/drawing/2014/main" id="{9C3D1B30-741B-471B-BD8E-0F0780CD783D}"/>
              </a:ext>
            </a:extLst>
          </p:cNvPr>
          <p:cNvSpPr txBox="1">
            <a:spLocks noChangeArrowheads="1"/>
          </p:cNvSpPr>
          <p:nvPr/>
        </p:nvSpPr>
        <p:spPr bwMode="auto">
          <a:xfrm>
            <a:off x="457200" y="1600200"/>
            <a:ext cx="4038600" cy="2185988"/>
          </a:xfrm>
          <a:prstGeom prst="rect">
            <a:avLst/>
          </a:prstGeom>
          <a:solidFill>
            <a:srgbClr val="F3FF97"/>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1pPr>
            <a:lvl2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2pPr>
            <a:lvl3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3pPr>
            <a:lvl4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4pPr>
            <a:lvl5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600"/>
              </a:spcBef>
              <a:buClr>
                <a:srgbClr val="C0504D"/>
              </a:buClr>
              <a:buFont typeface="Arial" panose="020B0604020202020204" pitchFamily="34" charset="0"/>
              <a:buChar char="•"/>
            </a:pPr>
            <a:r>
              <a:rPr lang="fr-FR" altLang="fr-FR" sz="2400" b="1">
                <a:solidFill>
                  <a:srgbClr val="C0504D"/>
                </a:solidFill>
                <a:latin typeface="Calibri" panose="020F0502020204030204" pitchFamily="34" charset="0"/>
                <a:ea typeface="Microsoft YaHei" panose="020B0503020204020204" pitchFamily="34" charset="-122"/>
              </a:rPr>
              <a:t>Organisation de la classe de seconde professionnelle par grandes familles de métiers</a:t>
            </a:r>
          </a:p>
        </p:txBody>
      </p:sp>
      <p:sp>
        <p:nvSpPr>
          <p:cNvPr id="41987" name="Text Box 3">
            <a:extLst>
              <a:ext uri="{FF2B5EF4-FFF2-40B4-BE49-F238E27FC236}">
                <a16:creationId xmlns:a16="http://schemas.microsoft.com/office/drawing/2014/main" id="{E319C641-260F-4193-AD5D-6FD009FC5AB4}"/>
              </a:ext>
            </a:extLst>
          </p:cNvPr>
          <p:cNvSpPr txBox="1">
            <a:spLocks noChangeArrowheads="1"/>
          </p:cNvSpPr>
          <p:nvPr/>
        </p:nvSpPr>
        <p:spPr bwMode="auto">
          <a:xfrm>
            <a:off x="4648200" y="1600200"/>
            <a:ext cx="4038600" cy="2185988"/>
          </a:xfrm>
          <a:prstGeom prst="rect">
            <a:avLst/>
          </a:prstGeom>
          <a:solidFill>
            <a:srgbClr val="F3FF97"/>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1pPr>
            <a:lvl2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2pPr>
            <a:lvl3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3pPr>
            <a:lvl4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4pPr>
            <a:lvl5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600"/>
              </a:spcBef>
              <a:buFont typeface="Arial" panose="020B0604020202020204" pitchFamily="34" charset="0"/>
              <a:buChar char="•"/>
            </a:pPr>
            <a:r>
              <a:rPr lang="fr-FR" altLang="fr-FR" sz="2400">
                <a:latin typeface="Calibri" panose="020F0502020204030204" pitchFamily="34" charset="0"/>
                <a:ea typeface="Microsoft YaHei" panose="020B0503020204020204" pitchFamily="34" charset="-122"/>
              </a:rPr>
              <a:t>Co-intervention entre profs d’enseignement général et professionnel pour donner sens et rendre les enseignements plus concrets</a:t>
            </a:r>
          </a:p>
        </p:txBody>
      </p:sp>
      <p:sp>
        <p:nvSpPr>
          <p:cNvPr id="41988" name="Text Box 4">
            <a:extLst>
              <a:ext uri="{FF2B5EF4-FFF2-40B4-BE49-F238E27FC236}">
                <a16:creationId xmlns:a16="http://schemas.microsoft.com/office/drawing/2014/main" id="{81709020-8398-4827-B2C6-A4C125119DA0}"/>
              </a:ext>
            </a:extLst>
          </p:cNvPr>
          <p:cNvSpPr txBox="1">
            <a:spLocks noChangeArrowheads="1"/>
          </p:cNvSpPr>
          <p:nvPr/>
        </p:nvSpPr>
        <p:spPr bwMode="auto">
          <a:xfrm>
            <a:off x="457200" y="3938588"/>
            <a:ext cx="4038600" cy="2187575"/>
          </a:xfrm>
          <a:prstGeom prst="rect">
            <a:avLst/>
          </a:prstGeom>
          <a:solidFill>
            <a:srgbClr val="F3FF97"/>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1pPr>
            <a:lvl2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2pPr>
            <a:lvl3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3pPr>
            <a:lvl4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4pPr>
            <a:lvl5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600"/>
              </a:spcBef>
              <a:buFont typeface="Arial" panose="020B0604020202020204" pitchFamily="34" charset="0"/>
              <a:buChar char="•"/>
            </a:pPr>
            <a:r>
              <a:rPr lang="fr-FR" altLang="fr-FR" sz="2400">
                <a:latin typeface="Calibri" panose="020F0502020204030204" pitchFamily="34" charset="0"/>
                <a:ea typeface="Microsoft YaHei" panose="020B0503020204020204" pitchFamily="34" charset="-122"/>
              </a:rPr>
              <a:t>Un accompagnement renforcé pour consolider ses apprentissages et préparer son projet d’orientation</a:t>
            </a:r>
          </a:p>
        </p:txBody>
      </p:sp>
      <p:sp>
        <p:nvSpPr>
          <p:cNvPr id="41989" name="Text Box 5">
            <a:extLst>
              <a:ext uri="{FF2B5EF4-FFF2-40B4-BE49-F238E27FC236}">
                <a16:creationId xmlns:a16="http://schemas.microsoft.com/office/drawing/2014/main" id="{A439A3F3-C9DE-4F1A-AD1A-765010204953}"/>
              </a:ext>
            </a:extLst>
          </p:cNvPr>
          <p:cNvSpPr txBox="1">
            <a:spLocks noChangeArrowheads="1"/>
          </p:cNvSpPr>
          <p:nvPr/>
        </p:nvSpPr>
        <p:spPr bwMode="auto">
          <a:xfrm>
            <a:off x="4648200" y="3938588"/>
            <a:ext cx="4038600" cy="2187575"/>
          </a:xfrm>
          <a:prstGeom prst="rect">
            <a:avLst/>
          </a:prstGeom>
          <a:solidFill>
            <a:srgbClr val="F3FF97"/>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1pPr>
            <a:lvl2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2pPr>
            <a:lvl3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3pPr>
            <a:lvl4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4pPr>
            <a:lvl5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u="sng">
                <a:solidFill>
                  <a:srgbClr val="000000"/>
                </a:solidFill>
                <a:latin typeface="Arial" panose="020B0604020202020204" pitchFamily="34" charset="0"/>
                <a:cs typeface="Arial" panose="020B0604020202020204" pitchFamily="34" charset="0"/>
              </a:defRPr>
            </a:lvl9pPr>
          </a:lstStyle>
          <a:p>
            <a:pPr eaLnBrk="1" hangingPunct="1">
              <a:spcBef>
                <a:spcPts val="600"/>
              </a:spcBef>
              <a:buFont typeface="Arial" panose="020B0604020202020204" pitchFamily="34" charset="0"/>
              <a:buChar char="•"/>
            </a:pPr>
            <a:r>
              <a:rPr lang="fr-FR" altLang="fr-FR" sz="2400">
                <a:latin typeface="Calibri" panose="020F0502020204030204" pitchFamily="34" charset="0"/>
                <a:ea typeface="Microsoft YaHei" panose="020B0503020204020204" pitchFamily="34" charset="-122"/>
              </a:rPr>
              <a:t>Un accès à l’apprentissage dans tous les lycées professionnels</a:t>
            </a:r>
          </a:p>
        </p:txBody>
      </p:sp>
      <p:sp>
        <p:nvSpPr>
          <p:cNvPr id="41990" name="Rectangle 6">
            <a:extLst>
              <a:ext uri="{FF2B5EF4-FFF2-40B4-BE49-F238E27FC236}">
                <a16:creationId xmlns:a16="http://schemas.microsoft.com/office/drawing/2014/main" id="{17FACC3E-FA22-439A-A285-494CD605A3B3}"/>
              </a:ext>
            </a:extLst>
          </p:cNvPr>
          <p:cNvSpPr>
            <a:spLocks noChangeArrowheads="1"/>
          </p:cNvSpPr>
          <p:nvPr/>
        </p:nvSpPr>
        <p:spPr bwMode="auto">
          <a:xfrm>
            <a:off x="2206625" y="300038"/>
            <a:ext cx="645477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u="sng">
                <a:solidFill>
                  <a:srgbClr val="000000"/>
                </a:solidFill>
                <a:latin typeface="Arial" panose="020B0604020202020204" pitchFamily="34" charset="0"/>
                <a:cs typeface="Arial" panose="020B0604020202020204" pitchFamily="34" charset="0"/>
              </a:defRPr>
            </a:lvl9pPr>
          </a:lstStyle>
          <a:p>
            <a:pPr eaLnBrk="1" hangingPunct="1">
              <a:buClrTx/>
              <a:buFontTx/>
              <a:buNone/>
            </a:pPr>
            <a:r>
              <a:rPr lang="fr-FR" altLang="fr-FR" sz="2800">
                <a:solidFill>
                  <a:srgbClr val="FFFFFF"/>
                </a:solidFill>
                <a:latin typeface="Calibri" panose="020F0502020204030204" pitchFamily="34" charset="0"/>
              </a:rPr>
              <a:t>►</a:t>
            </a:r>
            <a:r>
              <a:rPr lang="fr-FR" altLang="fr-FR">
                <a:solidFill>
                  <a:srgbClr val="FFFFFF"/>
                </a:solidFill>
              </a:rPr>
              <a:t> </a:t>
            </a:r>
            <a:r>
              <a:rPr lang="fr-FR" altLang="fr-FR" sz="2800">
                <a:solidFill>
                  <a:srgbClr val="FFFFFF"/>
                </a:solidFill>
              </a:rPr>
              <a:t>Les nouveautés du bac professionnel</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6.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7.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8.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9.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Arial Black"/>
        <a:ea typeface=""/>
        <a:cs typeface="Arial"/>
      </a:majorFont>
      <a:minorFont>
        <a:latin typeface="Arial"/>
        <a:ea typeface="Roboto"/>
        <a:cs typeface="Roboto"/>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0.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sng"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949</TotalTime>
  <Words>2527</Words>
  <Application>Microsoft Office PowerPoint</Application>
  <PresentationFormat>Affichage à l'écran (4:3)</PresentationFormat>
  <Paragraphs>395</Paragraphs>
  <Slides>28</Slides>
  <Notes>28</Notes>
  <HiddenSlides>0</HiddenSlides>
  <MMClips>0</MMClips>
  <ScaleCrop>false</ScaleCrop>
  <HeadingPairs>
    <vt:vector size="6" baseType="variant">
      <vt:variant>
        <vt:lpstr>Polices utilisées</vt:lpstr>
      </vt:variant>
      <vt:variant>
        <vt:i4>14</vt:i4>
      </vt:variant>
      <vt:variant>
        <vt:lpstr>Thème</vt:lpstr>
      </vt:variant>
      <vt:variant>
        <vt:i4>31</vt:i4>
      </vt:variant>
      <vt:variant>
        <vt:lpstr>Titres des diapositives</vt:lpstr>
      </vt:variant>
      <vt:variant>
        <vt:i4>28</vt:i4>
      </vt:variant>
    </vt:vector>
  </HeadingPairs>
  <TitlesOfParts>
    <vt:vector size="73" baseType="lpstr">
      <vt:lpstr>Times New Roman</vt:lpstr>
      <vt:lpstr>Calibri</vt:lpstr>
      <vt:lpstr>Microsoft YaHei</vt:lpstr>
      <vt:lpstr>Arial</vt:lpstr>
      <vt:lpstr>Arial Black</vt:lpstr>
      <vt:lpstr>Roboto</vt:lpstr>
      <vt:lpstr>Segoe UI</vt:lpstr>
      <vt:lpstr>Arial Bold</vt:lpstr>
      <vt:lpstr>Arial Narrow</vt:lpstr>
      <vt:lpstr>MS PGothic</vt:lpstr>
      <vt:lpstr>+mj-lt</vt:lpstr>
      <vt:lpstr>Mangal</vt:lpstr>
      <vt:lpstr>Wingdings</vt:lpstr>
      <vt:lpstr>TimesNewRomanPS-BoldMT</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Choisir son orientation après la 3e</dc:title>
  <dc:subject/>
  <dc:creator>Béatrice Faveur</dc:creator>
  <cp:keywords/>
  <dc:description/>
  <cp:lastModifiedBy>Fabrice Cizeron</cp:lastModifiedBy>
  <cp:revision>93</cp:revision>
  <cp:lastPrinted>2018-03-07T08:39:49Z</cp:lastPrinted>
  <dcterms:created xsi:type="dcterms:W3CDTF">2018-02-28T15:12:25Z</dcterms:created>
  <dcterms:modified xsi:type="dcterms:W3CDTF">2020-09-24T20:42:28Z</dcterms:modified>
</cp:coreProperties>
</file>